
<file path=[Content_Types].xml><?xml version="1.0" encoding="utf-8"?>
<Types xmlns="http://schemas.openxmlformats.org/package/2006/content-types">
  <Default Extension="crdownload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90" r:id="rId6"/>
    <p:sldId id="289" r:id="rId7"/>
    <p:sldId id="293" r:id="rId8"/>
    <p:sldId id="269" r:id="rId9"/>
    <p:sldId id="268" r:id="rId10"/>
    <p:sldId id="285" r:id="rId11"/>
    <p:sldId id="270" r:id="rId12"/>
    <p:sldId id="271" r:id="rId13"/>
    <p:sldId id="294" r:id="rId14"/>
    <p:sldId id="295" r:id="rId15"/>
    <p:sldId id="259" r:id="rId16"/>
    <p:sldId id="273" r:id="rId17"/>
    <p:sldId id="296" r:id="rId18"/>
    <p:sldId id="274" r:id="rId19"/>
    <p:sldId id="275" r:id="rId20"/>
    <p:sldId id="277" r:id="rId21"/>
    <p:sldId id="276" r:id="rId22"/>
    <p:sldId id="278" r:id="rId23"/>
    <p:sldId id="279" r:id="rId24"/>
    <p:sldId id="281" r:id="rId25"/>
    <p:sldId id="291" r:id="rId26"/>
    <p:sldId id="292" r:id="rId27"/>
    <p:sldId id="282" r:id="rId28"/>
    <p:sldId id="283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image" Target="../media/image66.jpeg"/><Relationship Id="rId4" Type="http://schemas.openxmlformats.org/officeDocument/2006/relationships/image" Target="../media/image69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image" Target="../media/image66.jpeg"/><Relationship Id="rId4" Type="http://schemas.openxmlformats.org/officeDocument/2006/relationships/image" Target="../media/image6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26B8A1-F7CF-4118-BD01-91E7EFD48907}" type="doc">
      <dgm:prSet loTypeId="urn:microsoft.com/office/officeart/2005/8/layout/cycle2" loCatId="cycle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2ECA106-805A-417C-ADF1-9C9597F4DFC3}">
      <dgm:prSet custT="1"/>
      <dgm:spPr/>
      <dgm:t>
        <a:bodyPr/>
        <a:lstStyle/>
        <a:p>
          <a:endParaRPr lang="en-US" sz="3200" dirty="0"/>
        </a:p>
      </dgm:t>
    </dgm:pt>
    <dgm:pt modelId="{978E08A3-B952-481B-92EA-24A39B685077}" type="parTrans" cxnId="{96F60475-8A71-4970-9431-26020E01E1FC}">
      <dgm:prSet/>
      <dgm:spPr/>
      <dgm:t>
        <a:bodyPr/>
        <a:lstStyle/>
        <a:p>
          <a:endParaRPr lang="en-US"/>
        </a:p>
      </dgm:t>
    </dgm:pt>
    <dgm:pt modelId="{DE15B70A-4490-4CE1-A527-2C33EFBBDF88}" type="sibTrans" cxnId="{96F60475-8A71-4970-9431-26020E01E1FC}">
      <dgm:prSet/>
      <dgm:spPr/>
      <dgm:t>
        <a:bodyPr/>
        <a:lstStyle/>
        <a:p>
          <a:endParaRPr lang="en-US"/>
        </a:p>
      </dgm:t>
    </dgm:pt>
    <dgm:pt modelId="{B1F79E1F-2E14-456F-A191-C767EA97C2D5}">
      <dgm:prSet custT="1"/>
      <dgm:spPr/>
      <dgm:t>
        <a:bodyPr/>
        <a:lstStyle/>
        <a:p>
          <a:endParaRPr lang="en-US" sz="2400" dirty="0"/>
        </a:p>
      </dgm:t>
    </dgm:pt>
    <dgm:pt modelId="{9AF69D36-B291-44EB-9531-E297438F7043}" type="parTrans" cxnId="{3F3C810D-FAE0-4591-865F-80EF50E5B5AC}">
      <dgm:prSet/>
      <dgm:spPr/>
      <dgm:t>
        <a:bodyPr/>
        <a:lstStyle/>
        <a:p>
          <a:endParaRPr lang="en-US"/>
        </a:p>
      </dgm:t>
    </dgm:pt>
    <dgm:pt modelId="{552E8A4C-E8C6-46CE-86A0-32918A5D4094}" type="sibTrans" cxnId="{3F3C810D-FAE0-4591-865F-80EF50E5B5AC}">
      <dgm:prSet/>
      <dgm:spPr/>
      <dgm:t>
        <a:bodyPr/>
        <a:lstStyle/>
        <a:p>
          <a:endParaRPr lang="en-US"/>
        </a:p>
      </dgm:t>
    </dgm:pt>
    <dgm:pt modelId="{6D8D952E-F3F3-4A24-B1EA-6D87AD38C788}">
      <dgm:prSet/>
      <dgm:spPr/>
      <dgm:t>
        <a:bodyPr/>
        <a:lstStyle/>
        <a:p>
          <a:endParaRPr lang="en-US" dirty="0"/>
        </a:p>
      </dgm:t>
    </dgm:pt>
    <dgm:pt modelId="{A878E2E7-D605-4E54-8241-770BC45C044F}" type="parTrans" cxnId="{652A01FD-9610-49D8-9CDD-8E46CCDF68CB}">
      <dgm:prSet/>
      <dgm:spPr/>
      <dgm:t>
        <a:bodyPr/>
        <a:lstStyle/>
        <a:p>
          <a:endParaRPr lang="en-US"/>
        </a:p>
      </dgm:t>
    </dgm:pt>
    <dgm:pt modelId="{976A4BAF-570C-4D50-B875-090BBC3C2340}" type="sibTrans" cxnId="{652A01FD-9610-49D8-9CDD-8E46CCDF68CB}">
      <dgm:prSet/>
      <dgm:spPr/>
      <dgm:t>
        <a:bodyPr/>
        <a:lstStyle/>
        <a:p>
          <a:endParaRPr lang="en-US"/>
        </a:p>
      </dgm:t>
    </dgm:pt>
    <dgm:pt modelId="{3247DFC2-8535-4571-B28E-12001F74B5FF}">
      <dgm:prSet custT="1"/>
      <dgm:spPr/>
      <dgm:t>
        <a:bodyPr/>
        <a:lstStyle/>
        <a:p>
          <a:endParaRPr lang="en-US" sz="2400" dirty="0"/>
        </a:p>
      </dgm:t>
    </dgm:pt>
    <dgm:pt modelId="{79876CFF-75BC-4525-AEF9-87E6CEF4D60E}" type="parTrans" cxnId="{ADC1120D-D9E5-4E55-9287-D36181004C31}">
      <dgm:prSet/>
      <dgm:spPr/>
      <dgm:t>
        <a:bodyPr/>
        <a:lstStyle/>
        <a:p>
          <a:endParaRPr lang="en-US"/>
        </a:p>
      </dgm:t>
    </dgm:pt>
    <dgm:pt modelId="{FB28048C-59B7-4797-BF55-4A6E543884C7}" type="sibTrans" cxnId="{ADC1120D-D9E5-4E55-9287-D36181004C31}">
      <dgm:prSet/>
      <dgm:spPr/>
      <dgm:t>
        <a:bodyPr/>
        <a:lstStyle/>
        <a:p>
          <a:endParaRPr lang="en-US"/>
        </a:p>
      </dgm:t>
    </dgm:pt>
    <dgm:pt modelId="{4759558D-B2C4-4DDB-A03E-D50DC6CEEAAF}" type="pres">
      <dgm:prSet presAssocID="{FE26B8A1-F7CF-4118-BD01-91E7EFD48907}" presName="cycle" presStyleCnt="0">
        <dgm:presLayoutVars>
          <dgm:dir/>
          <dgm:resizeHandles val="exact"/>
        </dgm:presLayoutVars>
      </dgm:prSet>
      <dgm:spPr/>
    </dgm:pt>
    <dgm:pt modelId="{2798E084-CC36-4AD9-A427-89B7F83D74A8}" type="pres">
      <dgm:prSet presAssocID="{52ECA106-805A-417C-ADF1-9C9597F4DFC3}" presName="node" presStyleLbl="node1" presStyleIdx="0" presStyleCnt="4" custScaleX="140761">
        <dgm:presLayoutVars>
          <dgm:bulletEnabled val="1"/>
        </dgm:presLayoutVars>
      </dgm:prSet>
      <dgm:spPr/>
    </dgm:pt>
    <dgm:pt modelId="{C24A2200-2CB8-4B3A-B581-594D28183C65}" type="pres">
      <dgm:prSet presAssocID="{DE15B70A-4490-4CE1-A527-2C33EFBBDF88}" presName="sibTrans" presStyleLbl="sibTrans2D1" presStyleIdx="0" presStyleCnt="4"/>
      <dgm:spPr/>
    </dgm:pt>
    <dgm:pt modelId="{037CFB4B-043B-44B5-AB66-18054D11EA9A}" type="pres">
      <dgm:prSet presAssocID="{DE15B70A-4490-4CE1-A527-2C33EFBBDF88}" presName="connectorText" presStyleLbl="sibTrans2D1" presStyleIdx="0" presStyleCnt="4"/>
      <dgm:spPr/>
    </dgm:pt>
    <dgm:pt modelId="{172D5873-C50B-46E7-BF33-5F0E182DDC2A}" type="pres">
      <dgm:prSet presAssocID="{B1F79E1F-2E14-456F-A191-C767EA97C2D5}" presName="node" presStyleLbl="node1" presStyleIdx="1" presStyleCnt="4" custScaleX="153646" custScaleY="110856" custRadScaleRad="139176" custRadScaleInc="-8788">
        <dgm:presLayoutVars>
          <dgm:bulletEnabled val="1"/>
        </dgm:presLayoutVars>
      </dgm:prSet>
      <dgm:spPr/>
    </dgm:pt>
    <dgm:pt modelId="{482C22F2-386A-4A2B-B48E-422CD61014EA}" type="pres">
      <dgm:prSet presAssocID="{552E8A4C-E8C6-46CE-86A0-32918A5D4094}" presName="sibTrans" presStyleLbl="sibTrans2D1" presStyleIdx="1" presStyleCnt="4"/>
      <dgm:spPr/>
    </dgm:pt>
    <dgm:pt modelId="{FAB4D44A-90EF-4661-9DBB-B7FB445D0BC2}" type="pres">
      <dgm:prSet presAssocID="{552E8A4C-E8C6-46CE-86A0-32918A5D4094}" presName="connectorText" presStyleLbl="sibTrans2D1" presStyleIdx="1" presStyleCnt="4"/>
      <dgm:spPr/>
    </dgm:pt>
    <dgm:pt modelId="{BAE391DA-8BC0-4D55-9321-4B9FF0D4B5A3}" type="pres">
      <dgm:prSet presAssocID="{6D8D952E-F3F3-4A24-B1EA-6D87AD38C788}" presName="node" presStyleLbl="node1" presStyleIdx="2" presStyleCnt="4" custScaleX="155526" custRadScaleRad="98426" custRadScaleInc="-8347">
        <dgm:presLayoutVars>
          <dgm:bulletEnabled val="1"/>
        </dgm:presLayoutVars>
      </dgm:prSet>
      <dgm:spPr/>
    </dgm:pt>
    <dgm:pt modelId="{548C3925-9BB5-43AE-A42F-1961A29F427B}" type="pres">
      <dgm:prSet presAssocID="{976A4BAF-570C-4D50-B875-090BBC3C2340}" presName="sibTrans" presStyleLbl="sibTrans2D1" presStyleIdx="2" presStyleCnt="4"/>
      <dgm:spPr/>
    </dgm:pt>
    <dgm:pt modelId="{BA238F56-A84C-4230-ADFC-7186F360F727}" type="pres">
      <dgm:prSet presAssocID="{976A4BAF-570C-4D50-B875-090BBC3C2340}" presName="connectorText" presStyleLbl="sibTrans2D1" presStyleIdx="2" presStyleCnt="4"/>
      <dgm:spPr/>
    </dgm:pt>
    <dgm:pt modelId="{267C097F-CF70-4625-9B2C-7B77A6A08230}" type="pres">
      <dgm:prSet presAssocID="{3247DFC2-8535-4571-B28E-12001F74B5FF}" presName="node" presStyleLbl="node1" presStyleIdx="3" presStyleCnt="4" custScaleX="151868" custScaleY="112756" custRadScaleRad="128312" custRadScaleInc="10533">
        <dgm:presLayoutVars>
          <dgm:bulletEnabled val="1"/>
        </dgm:presLayoutVars>
      </dgm:prSet>
      <dgm:spPr/>
    </dgm:pt>
    <dgm:pt modelId="{FBC754FC-9DF1-4443-92D8-8B57FB59506D}" type="pres">
      <dgm:prSet presAssocID="{FB28048C-59B7-4797-BF55-4A6E543884C7}" presName="sibTrans" presStyleLbl="sibTrans2D1" presStyleIdx="3" presStyleCnt="4"/>
      <dgm:spPr/>
    </dgm:pt>
    <dgm:pt modelId="{28C8DF2D-E6C0-43EA-A5A5-44527AA57D66}" type="pres">
      <dgm:prSet presAssocID="{FB28048C-59B7-4797-BF55-4A6E543884C7}" presName="connectorText" presStyleLbl="sibTrans2D1" presStyleIdx="3" presStyleCnt="4"/>
      <dgm:spPr/>
    </dgm:pt>
  </dgm:ptLst>
  <dgm:cxnLst>
    <dgm:cxn modelId="{ADC1120D-D9E5-4E55-9287-D36181004C31}" srcId="{FE26B8A1-F7CF-4118-BD01-91E7EFD48907}" destId="{3247DFC2-8535-4571-B28E-12001F74B5FF}" srcOrd="3" destOrd="0" parTransId="{79876CFF-75BC-4525-AEF9-87E6CEF4D60E}" sibTransId="{FB28048C-59B7-4797-BF55-4A6E543884C7}"/>
    <dgm:cxn modelId="{4C77210D-FD57-4BD1-9D1D-47A64AB156E6}" type="presOf" srcId="{6D8D952E-F3F3-4A24-B1EA-6D87AD38C788}" destId="{BAE391DA-8BC0-4D55-9321-4B9FF0D4B5A3}" srcOrd="0" destOrd="0" presId="urn:microsoft.com/office/officeart/2005/8/layout/cycle2"/>
    <dgm:cxn modelId="{3F3C810D-FAE0-4591-865F-80EF50E5B5AC}" srcId="{FE26B8A1-F7CF-4118-BD01-91E7EFD48907}" destId="{B1F79E1F-2E14-456F-A191-C767EA97C2D5}" srcOrd="1" destOrd="0" parTransId="{9AF69D36-B291-44EB-9531-E297438F7043}" sibTransId="{552E8A4C-E8C6-46CE-86A0-32918A5D4094}"/>
    <dgm:cxn modelId="{3F8D3024-F756-4CD0-AAEC-56702B009733}" type="presOf" srcId="{FB28048C-59B7-4797-BF55-4A6E543884C7}" destId="{FBC754FC-9DF1-4443-92D8-8B57FB59506D}" srcOrd="0" destOrd="0" presId="urn:microsoft.com/office/officeart/2005/8/layout/cycle2"/>
    <dgm:cxn modelId="{136B5725-9E28-4CE4-8977-E1346038CB4B}" type="presOf" srcId="{B1F79E1F-2E14-456F-A191-C767EA97C2D5}" destId="{172D5873-C50B-46E7-BF33-5F0E182DDC2A}" srcOrd="0" destOrd="0" presId="urn:microsoft.com/office/officeart/2005/8/layout/cycle2"/>
    <dgm:cxn modelId="{80064029-45E2-4E72-9DC9-D2CDF28D34E7}" type="presOf" srcId="{552E8A4C-E8C6-46CE-86A0-32918A5D4094}" destId="{FAB4D44A-90EF-4661-9DBB-B7FB445D0BC2}" srcOrd="1" destOrd="0" presId="urn:microsoft.com/office/officeart/2005/8/layout/cycle2"/>
    <dgm:cxn modelId="{A3DB2564-CD7A-4820-B5E8-EF5CFE06C09B}" type="presOf" srcId="{52ECA106-805A-417C-ADF1-9C9597F4DFC3}" destId="{2798E084-CC36-4AD9-A427-89B7F83D74A8}" srcOrd="0" destOrd="0" presId="urn:microsoft.com/office/officeart/2005/8/layout/cycle2"/>
    <dgm:cxn modelId="{0180326A-0CE6-4D36-88B2-63EBE245FA74}" type="presOf" srcId="{DE15B70A-4490-4CE1-A527-2C33EFBBDF88}" destId="{C24A2200-2CB8-4B3A-B581-594D28183C65}" srcOrd="0" destOrd="0" presId="urn:microsoft.com/office/officeart/2005/8/layout/cycle2"/>
    <dgm:cxn modelId="{96F60475-8A71-4970-9431-26020E01E1FC}" srcId="{FE26B8A1-F7CF-4118-BD01-91E7EFD48907}" destId="{52ECA106-805A-417C-ADF1-9C9597F4DFC3}" srcOrd="0" destOrd="0" parTransId="{978E08A3-B952-481B-92EA-24A39B685077}" sibTransId="{DE15B70A-4490-4CE1-A527-2C33EFBBDF88}"/>
    <dgm:cxn modelId="{A1B1198F-8251-4D27-9EA2-660F406135FC}" type="presOf" srcId="{FE26B8A1-F7CF-4118-BD01-91E7EFD48907}" destId="{4759558D-B2C4-4DDB-A03E-D50DC6CEEAAF}" srcOrd="0" destOrd="0" presId="urn:microsoft.com/office/officeart/2005/8/layout/cycle2"/>
    <dgm:cxn modelId="{863E3D94-DCD3-411C-8CD5-763D4D7DAC60}" type="presOf" srcId="{3247DFC2-8535-4571-B28E-12001F74B5FF}" destId="{267C097F-CF70-4625-9B2C-7B77A6A08230}" srcOrd="0" destOrd="0" presId="urn:microsoft.com/office/officeart/2005/8/layout/cycle2"/>
    <dgm:cxn modelId="{3CEB12A8-7DF5-49CA-BD50-A53B6C59B17D}" type="presOf" srcId="{976A4BAF-570C-4D50-B875-090BBC3C2340}" destId="{BA238F56-A84C-4230-ADFC-7186F360F727}" srcOrd="1" destOrd="0" presId="urn:microsoft.com/office/officeart/2005/8/layout/cycle2"/>
    <dgm:cxn modelId="{F528E5B0-0FE2-49F7-ABC4-E542BFA32933}" type="presOf" srcId="{976A4BAF-570C-4D50-B875-090BBC3C2340}" destId="{548C3925-9BB5-43AE-A42F-1961A29F427B}" srcOrd="0" destOrd="0" presId="urn:microsoft.com/office/officeart/2005/8/layout/cycle2"/>
    <dgm:cxn modelId="{148FAEB9-5691-46B9-9153-3113B2AFE0AC}" type="presOf" srcId="{552E8A4C-E8C6-46CE-86A0-32918A5D4094}" destId="{482C22F2-386A-4A2B-B48E-422CD61014EA}" srcOrd="0" destOrd="0" presId="urn:microsoft.com/office/officeart/2005/8/layout/cycle2"/>
    <dgm:cxn modelId="{D159C2BC-52B3-4DF5-9401-FD6842059087}" type="presOf" srcId="{FB28048C-59B7-4797-BF55-4A6E543884C7}" destId="{28C8DF2D-E6C0-43EA-A5A5-44527AA57D66}" srcOrd="1" destOrd="0" presId="urn:microsoft.com/office/officeart/2005/8/layout/cycle2"/>
    <dgm:cxn modelId="{F4BC2AF9-FDCC-4858-BF8B-37630F122556}" type="presOf" srcId="{DE15B70A-4490-4CE1-A527-2C33EFBBDF88}" destId="{037CFB4B-043B-44B5-AB66-18054D11EA9A}" srcOrd="1" destOrd="0" presId="urn:microsoft.com/office/officeart/2005/8/layout/cycle2"/>
    <dgm:cxn modelId="{652A01FD-9610-49D8-9CDD-8E46CCDF68CB}" srcId="{FE26B8A1-F7CF-4118-BD01-91E7EFD48907}" destId="{6D8D952E-F3F3-4A24-B1EA-6D87AD38C788}" srcOrd="2" destOrd="0" parTransId="{A878E2E7-D605-4E54-8241-770BC45C044F}" sibTransId="{976A4BAF-570C-4D50-B875-090BBC3C2340}"/>
    <dgm:cxn modelId="{DE9B9437-2A99-406F-9489-823EC97AF035}" type="presParOf" srcId="{4759558D-B2C4-4DDB-A03E-D50DC6CEEAAF}" destId="{2798E084-CC36-4AD9-A427-89B7F83D74A8}" srcOrd="0" destOrd="0" presId="urn:microsoft.com/office/officeart/2005/8/layout/cycle2"/>
    <dgm:cxn modelId="{AB605BA2-29E8-43D9-B60C-9FE734E95CDE}" type="presParOf" srcId="{4759558D-B2C4-4DDB-A03E-D50DC6CEEAAF}" destId="{C24A2200-2CB8-4B3A-B581-594D28183C65}" srcOrd="1" destOrd="0" presId="urn:microsoft.com/office/officeart/2005/8/layout/cycle2"/>
    <dgm:cxn modelId="{6C758AED-DE8C-4356-B918-7B40B8CA9EB9}" type="presParOf" srcId="{C24A2200-2CB8-4B3A-B581-594D28183C65}" destId="{037CFB4B-043B-44B5-AB66-18054D11EA9A}" srcOrd="0" destOrd="0" presId="urn:microsoft.com/office/officeart/2005/8/layout/cycle2"/>
    <dgm:cxn modelId="{0ACEB07F-6C3A-4664-9173-91EA03215A1F}" type="presParOf" srcId="{4759558D-B2C4-4DDB-A03E-D50DC6CEEAAF}" destId="{172D5873-C50B-46E7-BF33-5F0E182DDC2A}" srcOrd="2" destOrd="0" presId="urn:microsoft.com/office/officeart/2005/8/layout/cycle2"/>
    <dgm:cxn modelId="{7BBF1067-9824-43A0-9B75-8291DA29E8D5}" type="presParOf" srcId="{4759558D-B2C4-4DDB-A03E-D50DC6CEEAAF}" destId="{482C22F2-386A-4A2B-B48E-422CD61014EA}" srcOrd="3" destOrd="0" presId="urn:microsoft.com/office/officeart/2005/8/layout/cycle2"/>
    <dgm:cxn modelId="{B1F13928-DE03-4688-ABD3-BF43D3712C37}" type="presParOf" srcId="{482C22F2-386A-4A2B-B48E-422CD61014EA}" destId="{FAB4D44A-90EF-4661-9DBB-B7FB445D0BC2}" srcOrd="0" destOrd="0" presId="urn:microsoft.com/office/officeart/2005/8/layout/cycle2"/>
    <dgm:cxn modelId="{1CF60A37-1BF3-4D67-9F9B-12C904EE0E60}" type="presParOf" srcId="{4759558D-B2C4-4DDB-A03E-D50DC6CEEAAF}" destId="{BAE391DA-8BC0-4D55-9321-4B9FF0D4B5A3}" srcOrd="4" destOrd="0" presId="urn:microsoft.com/office/officeart/2005/8/layout/cycle2"/>
    <dgm:cxn modelId="{8C2449F3-EE3A-4214-9D97-E3CD7D4C4853}" type="presParOf" srcId="{4759558D-B2C4-4DDB-A03E-D50DC6CEEAAF}" destId="{548C3925-9BB5-43AE-A42F-1961A29F427B}" srcOrd="5" destOrd="0" presId="urn:microsoft.com/office/officeart/2005/8/layout/cycle2"/>
    <dgm:cxn modelId="{06DE2D24-4AC0-4CCA-8749-25E0A8A51C58}" type="presParOf" srcId="{548C3925-9BB5-43AE-A42F-1961A29F427B}" destId="{BA238F56-A84C-4230-ADFC-7186F360F727}" srcOrd="0" destOrd="0" presId="urn:microsoft.com/office/officeart/2005/8/layout/cycle2"/>
    <dgm:cxn modelId="{8A4D4597-966A-4A65-A0D9-9C92E53269A9}" type="presParOf" srcId="{4759558D-B2C4-4DDB-A03E-D50DC6CEEAAF}" destId="{267C097F-CF70-4625-9B2C-7B77A6A08230}" srcOrd="6" destOrd="0" presId="urn:microsoft.com/office/officeart/2005/8/layout/cycle2"/>
    <dgm:cxn modelId="{AB2C3511-1D87-4686-BAD7-865A171BCC18}" type="presParOf" srcId="{4759558D-B2C4-4DDB-A03E-D50DC6CEEAAF}" destId="{FBC754FC-9DF1-4443-92D8-8B57FB59506D}" srcOrd="7" destOrd="0" presId="urn:microsoft.com/office/officeart/2005/8/layout/cycle2"/>
    <dgm:cxn modelId="{E372A2D2-76E8-4979-A3F8-37C78A21D601}" type="presParOf" srcId="{FBC754FC-9DF1-4443-92D8-8B57FB59506D}" destId="{28C8DF2D-E6C0-43EA-A5A5-44527AA57D6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D0FCEA-5068-4DE5-9C16-B993508ABE31}" type="doc">
      <dgm:prSet loTypeId="urn:microsoft.com/office/officeart/2005/8/layout/venn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439A32-A49F-45BB-893D-99514EB87176}">
      <dgm:prSet custT="1"/>
      <dgm:spPr/>
      <dgm:t>
        <a:bodyPr/>
        <a:lstStyle/>
        <a:p>
          <a:r>
            <a:rPr lang="en-US" sz="24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Truyền</a:t>
          </a:r>
          <a:r>
            <a: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tốt</a:t>
          </a:r>
          <a:r>
            <a: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đẹp</a:t>
          </a:r>
          <a:r>
            <a: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endParaRPr lang="en-US" sz="2400" b="1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C32EF4-C28B-48C8-8AF3-D194DFD3E4D9}" type="parTrans" cxnId="{ACE65707-F8BF-404B-84F1-30CBD3A73079}">
      <dgm:prSet/>
      <dgm:spPr/>
      <dgm:t>
        <a:bodyPr/>
        <a:lstStyle/>
        <a:p>
          <a:endParaRPr lang="en-US"/>
        </a:p>
      </dgm:t>
    </dgm:pt>
    <dgm:pt modelId="{BDBC2E96-9AF4-403E-A212-BAE627832CA5}" type="sibTrans" cxnId="{ACE65707-F8BF-404B-84F1-30CBD3A73079}">
      <dgm:prSet/>
      <dgm:spPr/>
      <dgm:t>
        <a:bodyPr/>
        <a:lstStyle/>
        <a:p>
          <a:endParaRPr lang="en-US"/>
        </a:p>
      </dgm:t>
    </dgm:pt>
    <dgm:pt modelId="{4C399927-AF93-42C6-A86E-C0F9E49E607B}" type="pres">
      <dgm:prSet presAssocID="{9FD0FCEA-5068-4DE5-9C16-B993508ABE31}" presName="compositeShape" presStyleCnt="0">
        <dgm:presLayoutVars>
          <dgm:chMax val="7"/>
          <dgm:dir/>
          <dgm:resizeHandles val="exact"/>
        </dgm:presLayoutVars>
      </dgm:prSet>
      <dgm:spPr/>
    </dgm:pt>
    <dgm:pt modelId="{F6A0E665-B3D4-4247-9630-08A85E85BFB7}" type="pres">
      <dgm:prSet presAssocID="{3A439A32-A49F-45BB-893D-99514EB87176}" presName="circ1TxSh" presStyleLbl="vennNode1" presStyleIdx="0" presStyleCnt="1" custScaleX="121389" custLinFactNeighborX="-48782"/>
      <dgm:spPr/>
    </dgm:pt>
  </dgm:ptLst>
  <dgm:cxnLst>
    <dgm:cxn modelId="{ACE65707-F8BF-404B-84F1-30CBD3A73079}" srcId="{9FD0FCEA-5068-4DE5-9C16-B993508ABE31}" destId="{3A439A32-A49F-45BB-893D-99514EB87176}" srcOrd="0" destOrd="0" parTransId="{2DC32EF4-C28B-48C8-8AF3-D194DFD3E4D9}" sibTransId="{BDBC2E96-9AF4-403E-A212-BAE627832CA5}"/>
    <dgm:cxn modelId="{B6FD1386-3BE7-409B-9533-C11C8D8FDB51}" type="presOf" srcId="{9FD0FCEA-5068-4DE5-9C16-B993508ABE31}" destId="{4C399927-AF93-42C6-A86E-C0F9E49E607B}" srcOrd="0" destOrd="0" presId="urn:microsoft.com/office/officeart/2005/8/layout/venn1"/>
    <dgm:cxn modelId="{A2595BEE-443A-4C55-BD83-C7A08DF46806}" type="presOf" srcId="{3A439A32-A49F-45BB-893D-99514EB87176}" destId="{F6A0E665-B3D4-4247-9630-08A85E85BFB7}" srcOrd="0" destOrd="0" presId="urn:microsoft.com/office/officeart/2005/8/layout/venn1"/>
    <dgm:cxn modelId="{1CC5E6AE-A9E7-464D-9442-0720867D4053}" type="presParOf" srcId="{4C399927-AF93-42C6-A86E-C0F9E49E607B}" destId="{F6A0E665-B3D4-4247-9630-08A85E85BFB7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2D9EC6-F558-4FF4-AE7E-CE8ADC882356}" type="doc">
      <dgm:prSet loTypeId="urn:microsoft.com/office/officeart/2005/8/layout/matrix1" loCatId="matrix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2E88E62-EDF3-45BC-BDE8-01FB6C698096}">
      <dgm:prSet custT="1"/>
      <dgm:spPr/>
      <dgm:t>
        <a:bodyPr/>
        <a:lstStyle/>
        <a:p>
          <a:r>
            <a:rPr lang="en-US" sz="2400" dirty="0" err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Văn</a:t>
          </a:r>
          <a:r>
            <a: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phương</a:t>
          </a:r>
          <a:r>
            <a: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Đông</a:t>
          </a:r>
          <a:endParaRPr lang="en-US" sz="24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D433FB-E4A4-47BE-9577-5DCA670CC7E6}" type="parTrans" cxnId="{FCA2AA75-D27E-470C-B7CC-EA22ACE65E8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B9D94F-611A-47EB-9BD4-516242066828}" type="sibTrans" cxnId="{FCA2AA75-D27E-470C-B7CC-EA22ACE65E8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F256B8-2D57-4DBB-9A4A-EFE2D436DBF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9D27E4-8F03-4A48-A4E3-F73A0A800D00}" type="parTrans" cxnId="{DA62D3EA-4BB6-4DEF-B193-A7F8A7091AD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4A023B-1967-4604-9A4D-8AF573DE261C}" type="sibTrans" cxnId="{DA62D3EA-4BB6-4DEF-B193-A7F8A7091AD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C8EA5E-5DB5-499A-8EC7-F76DB1D1E47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C8D95C-0131-4208-B292-706C584DA3B3}" type="parTrans" cxnId="{86CF82E5-1763-4E19-A3A0-95FAE8F601B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B4233C-2AFC-40B4-9AAA-3AD81E97DCA2}" type="sibTrans" cxnId="{86CF82E5-1763-4E19-A3A0-95FAE8F601B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D3085E-0430-4E42-9553-125DEB614A8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88A44-3054-4940-BB14-639C7310F266}" type="parTrans" cxnId="{83BD041F-7259-4B7E-B15F-B7C6329D004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4E598D-0224-415F-89F3-A76CF0364419}" type="sibTrans" cxnId="{83BD041F-7259-4B7E-B15F-B7C6329D004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216799-C5DD-43EE-9A57-4BC700EACE2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99B359-8B9D-4205-89A1-3CE1012037C1}" type="parTrans" cxnId="{96C75B4B-060C-456C-AC7A-AA7CD11095E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CCD42D-695B-4957-8731-2BC7D1317E8D}" type="sibTrans" cxnId="{96C75B4B-060C-456C-AC7A-AA7CD11095E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3DB503-6FF5-4745-B5DD-53C525E3C2AA}" type="pres">
      <dgm:prSet presAssocID="{C72D9EC6-F558-4FF4-AE7E-CE8ADC88235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8214ECA-34D0-4DE2-927C-20CA13E5E7F1}" type="pres">
      <dgm:prSet presAssocID="{C72D9EC6-F558-4FF4-AE7E-CE8ADC882356}" presName="matrix" presStyleCnt="0"/>
      <dgm:spPr/>
    </dgm:pt>
    <dgm:pt modelId="{2D128E30-5658-43AA-8854-822E4FFF860B}" type="pres">
      <dgm:prSet presAssocID="{C72D9EC6-F558-4FF4-AE7E-CE8ADC882356}" presName="tile1" presStyleLbl="node1" presStyleIdx="0" presStyleCnt="4" custLinFactNeighborY="2125"/>
      <dgm:spPr/>
    </dgm:pt>
    <dgm:pt modelId="{61C335C9-00CD-4561-8874-2449608CD8A4}" type="pres">
      <dgm:prSet presAssocID="{C72D9EC6-F558-4FF4-AE7E-CE8ADC88235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A21D1FE-C732-4D22-B31C-23A53AB89701}" type="pres">
      <dgm:prSet presAssocID="{C72D9EC6-F558-4FF4-AE7E-CE8ADC882356}" presName="tile2" presStyleLbl="node1" presStyleIdx="1" presStyleCnt="4" custScaleY="94343" custLinFactNeighborX="0"/>
      <dgm:spPr/>
    </dgm:pt>
    <dgm:pt modelId="{BEE9ED8F-A51D-477B-AE31-1AB583789DD7}" type="pres">
      <dgm:prSet presAssocID="{C72D9EC6-F558-4FF4-AE7E-CE8ADC88235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FDD024C-A892-4843-963E-6F797638987A}" type="pres">
      <dgm:prSet presAssocID="{C72D9EC6-F558-4FF4-AE7E-CE8ADC882356}" presName="tile3" presStyleLbl="node1" presStyleIdx="2" presStyleCnt="4"/>
      <dgm:spPr/>
    </dgm:pt>
    <dgm:pt modelId="{EC2F39CA-F6A9-4026-8E53-586085BA7BDF}" type="pres">
      <dgm:prSet presAssocID="{C72D9EC6-F558-4FF4-AE7E-CE8ADC88235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837CD8D-565F-4972-91B2-B4D45492A27B}" type="pres">
      <dgm:prSet presAssocID="{C72D9EC6-F558-4FF4-AE7E-CE8ADC882356}" presName="tile4" presStyleLbl="node1" presStyleIdx="3" presStyleCnt="4" custLinFactNeighborX="46227" custLinFactNeighborY="42885"/>
      <dgm:spPr/>
    </dgm:pt>
    <dgm:pt modelId="{3C13B2F6-F001-4AEF-A4DB-41373A68F572}" type="pres">
      <dgm:prSet presAssocID="{C72D9EC6-F558-4FF4-AE7E-CE8ADC88235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FB6F991-79D0-4B62-B33F-D5BBA4F9DBF5}" type="pres">
      <dgm:prSet presAssocID="{C72D9EC6-F558-4FF4-AE7E-CE8ADC882356}" presName="centerTile" presStyleLbl="fgShp" presStyleIdx="0" presStyleCnt="1" custLinFactNeighborX="-3436" custLinFactNeighborY="-2572">
        <dgm:presLayoutVars>
          <dgm:chMax val="0"/>
          <dgm:chPref val="0"/>
        </dgm:presLayoutVars>
      </dgm:prSet>
      <dgm:spPr/>
    </dgm:pt>
  </dgm:ptLst>
  <dgm:cxnLst>
    <dgm:cxn modelId="{83BD041F-7259-4B7E-B15F-B7C6329D0048}" srcId="{C72D9EC6-F558-4FF4-AE7E-CE8ADC882356}" destId="{BCD3085E-0430-4E42-9553-125DEB614A83}" srcOrd="3" destOrd="0" parTransId="{DA588A44-3054-4940-BB14-639C7310F266}" sibTransId="{A74E598D-0224-415F-89F3-A76CF0364419}"/>
    <dgm:cxn modelId="{96C75B4B-060C-456C-AC7A-AA7CD11095E2}" srcId="{C72D9EC6-F558-4FF4-AE7E-CE8ADC882356}" destId="{8E216799-C5DD-43EE-9A57-4BC700EACE28}" srcOrd="4" destOrd="0" parTransId="{3999B359-8B9D-4205-89A1-3CE1012037C1}" sibTransId="{E8CCD42D-695B-4957-8731-2BC7D1317E8D}"/>
    <dgm:cxn modelId="{FCA2AA75-D27E-470C-B7CC-EA22ACE65E85}" srcId="{C72D9EC6-F558-4FF4-AE7E-CE8ADC882356}" destId="{A2E88E62-EDF3-45BC-BDE8-01FB6C698096}" srcOrd="0" destOrd="0" parTransId="{3BD433FB-E4A4-47BE-9577-5DCA670CC7E6}" sibTransId="{6DB9D94F-611A-47EB-9BD4-516242066828}"/>
    <dgm:cxn modelId="{E2950386-3086-4542-82FE-B93BCACE1CD0}" type="presOf" srcId="{C72D9EC6-F558-4FF4-AE7E-CE8ADC882356}" destId="{E23DB503-6FF5-4745-B5DD-53C525E3C2AA}" srcOrd="0" destOrd="0" presId="urn:microsoft.com/office/officeart/2005/8/layout/matrix1"/>
    <dgm:cxn modelId="{86CF82E5-1763-4E19-A3A0-95FAE8F601BC}" srcId="{C72D9EC6-F558-4FF4-AE7E-CE8ADC882356}" destId="{D3C8EA5E-5DB5-499A-8EC7-F76DB1D1E477}" srcOrd="2" destOrd="0" parTransId="{C9C8D95C-0131-4208-B292-706C584DA3B3}" sibTransId="{83B4233C-2AFC-40B4-9AAA-3AD81E97DCA2}"/>
    <dgm:cxn modelId="{672BFDE8-5306-4C6A-9380-9B875511E986}" type="presOf" srcId="{A2E88E62-EDF3-45BC-BDE8-01FB6C698096}" destId="{DFB6F991-79D0-4B62-B33F-D5BBA4F9DBF5}" srcOrd="0" destOrd="0" presId="urn:microsoft.com/office/officeart/2005/8/layout/matrix1"/>
    <dgm:cxn modelId="{DA62D3EA-4BB6-4DEF-B193-A7F8A7091ADB}" srcId="{C72D9EC6-F558-4FF4-AE7E-CE8ADC882356}" destId="{48F256B8-2D57-4DBB-9A4A-EFE2D436DBFB}" srcOrd="1" destOrd="0" parTransId="{8B9D27E4-8F03-4A48-A4E3-F73A0A800D00}" sibTransId="{194A023B-1967-4604-9A4D-8AF573DE261C}"/>
    <dgm:cxn modelId="{FF357BFC-A314-4F4C-B725-0C7A87F357C8}" type="presParOf" srcId="{E23DB503-6FF5-4745-B5DD-53C525E3C2AA}" destId="{48214ECA-34D0-4DE2-927C-20CA13E5E7F1}" srcOrd="0" destOrd="0" presId="urn:microsoft.com/office/officeart/2005/8/layout/matrix1"/>
    <dgm:cxn modelId="{6C5201A3-3A67-43F6-B251-FDF7C9E2220D}" type="presParOf" srcId="{48214ECA-34D0-4DE2-927C-20CA13E5E7F1}" destId="{2D128E30-5658-43AA-8854-822E4FFF860B}" srcOrd="0" destOrd="0" presId="urn:microsoft.com/office/officeart/2005/8/layout/matrix1"/>
    <dgm:cxn modelId="{42B5D378-F42D-4CDC-A5EB-42F5ED5E61B1}" type="presParOf" srcId="{48214ECA-34D0-4DE2-927C-20CA13E5E7F1}" destId="{61C335C9-00CD-4561-8874-2449608CD8A4}" srcOrd="1" destOrd="0" presId="urn:microsoft.com/office/officeart/2005/8/layout/matrix1"/>
    <dgm:cxn modelId="{E2EDC9EE-7661-4D40-8076-08AFD6619558}" type="presParOf" srcId="{48214ECA-34D0-4DE2-927C-20CA13E5E7F1}" destId="{6A21D1FE-C732-4D22-B31C-23A53AB89701}" srcOrd="2" destOrd="0" presId="urn:microsoft.com/office/officeart/2005/8/layout/matrix1"/>
    <dgm:cxn modelId="{232D76C3-3B3A-4074-9773-7D588468B0B2}" type="presParOf" srcId="{48214ECA-34D0-4DE2-927C-20CA13E5E7F1}" destId="{BEE9ED8F-A51D-477B-AE31-1AB583789DD7}" srcOrd="3" destOrd="0" presId="urn:microsoft.com/office/officeart/2005/8/layout/matrix1"/>
    <dgm:cxn modelId="{BC1554E3-21AD-4D41-A48C-71B1540F59B2}" type="presParOf" srcId="{48214ECA-34D0-4DE2-927C-20CA13E5E7F1}" destId="{5FDD024C-A892-4843-963E-6F797638987A}" srcOrd="4" destOrd="0" presId="urn:microsoft.com/office/officeart/2005/8/layout/matrix1"/>
    <dgm:cxn modelId="{88433478-67E9-436B-B190-E7737F22ACD9}" type="presParOf" srcId="{48214ECA-34D0-4DE2-927C-20CA13E5E7F1}" destId="{EC2F39CA-F6A9-4026-8E53-586085BA7BDF}" srcOrd="5" destOrd="0" presId="urn:microsoft.com/office/officeart/2005/8/layout/matrix1"/>
    <dgm:cxn modelId="{90514845-202A-4417-BA0B-1F1FAA8EDD03}" type="presParOf" srcId="{48214ECA-34D0-4DE2-927C-20CA13E5E7F1}" destId="{4837CD8D-565F-4972-91B2-B4D45492A27B}" srcOrd="6" destOrd="0" presId="urn:microsoft.com/office/officeart/2005/8/layout/matrix1"/>
    <dgm:cxn modelId="{945F9890-722D-4A6A-88AD-4773B9F64375}" type="presParOf" srcId="{48214ECA-34D0-4DE2-927C-20CA13E5E7F1}" destId="{3C13B2F6-F001-4AEF-A4DB-41373A68F572}" srcOrd="7" destOrd="0" presId="urn:microsoft.com/office/officeart/2005/8/layout/matrix1"/>
    <dgm:cxn modelId="{7236F5A6-2E0C-44E7-80F0-74FE393BA2DC}" type="presParOf" srcId="{E23DB503-6FF5-4745-B5DD-53C525E3C2AA}" destId="{DFB6F991-79D0-4B62-B33F-D5BBA4F9DBF5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1B289F-65F7-456B-8DEF-F9AF7CF9D970}" type="doc">
      <dgm:prSet loTypeId="urn:microsoft.com/office/officeart/2005/8/layout/hList7" loCatId="process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CFE468A-C475-48A4-9866-CC6ED6DAB3DB}">
      <dgm:prSet/>
      <dgm:spPr/>
      <dgm:t>
        <a:bodyPr/>
        <a:lstStyle/>
        <a:p>
          <a:endParaRPr lang="en-US" dirty="0"/>
        </a:p>
      </dgm:t>
    </dgm:pt>
    <dgm:pt modelId="{47D554CD-5B9C-40CC-B92D-2D1C196AEA2B}" type="parTrans" cxnId="{9D81951B-959F-4FEA-950C-3B30571F99EB}">
      <dgm:prSet/>
      <dgm:spPr/>
      <dgm:t>
        <a:bodyPr/>
        <a:lstStyle/>
        <a:p>
          <a:endParaRPr lang="en-US"/>
        </a:p>
      </dgm:t>
    </dgm:pt>
    <dgm:pt modelId="{77BAF95E-4A37-4363-87BC-5A9F30C3B438}" type="sibTrans" cxnId="{9D81951B-959F-4FEA-950C-3B30571F99EB}">
      <dgm:prSet/>
      <dgm:spPr/>
      <dgm:t>
        <a:bodyPr/>
        <a:lstStyle/>
        <a:p>
          <a:endParaRPr lang="en-US"/>
        </a:p>
      </dgm:t>
    </dgm:pt>
    <dgm:pt modelId="{C09EA37E-3ED3-432D-A3A1-A9D02E615188}">
      <dgm:prSet/>
      <dgm:spPr/>
      <dgm:t>
        <a:bodyPr/>
        <a:lstStyle/>
        <a:p>
          <a:endParaRPr lang="en-US" dirty="0">
            <a:solidFill>
              <a:srgbClr val="0070C0"/>
            </a:solidFill>
          </a:endParaRPr>
        </a:p>
      </dgm:t>
    </dgm:pt>
    <dgm:pt modelId="{B3EDDC00-195D-4503-8EC2-70ABD49D7A6A}" type="parTrans" cxnId="{E90DDE6C-3089-47BB-B9A6-378253BDAB79}">
      <dgm:prSet/>
      <dgm:spPr/>
      <dgm:t>
        <a:bodyPr/>
        <a:lstStyle/>
        <a:p>
          <a:endParaRPr lang="en-US"/>
        </a:p>
      </dgm:t>
    </dgm:pt>
    <dgm:pt modelId="{516DBDE6-9B20-4A51-A6EA-2550880EFB89}" type="sibTrans" cxnId="{E90DDE6C-3089-47BB-B9A6-378253BDAB79}">
      <dgm:prSet/>
      <dgm:spPr/>
      <dgm:t>
        <a:bodyPr/>
        <a:lstStyle/>
        <a:p>
          <a:endParaRPr lang="en-US"/>
        </a:p>
      </dgm:t>
    </dgm:pt>
    <dgm:pt modelId="{D3A7C066-8999-41C3-A2DA-DA3824B9EC89}">
      <dgm:prSet/>
      <dgm:spPr/>
      <dgm:t>
        <a:bodyPr/>
        <a:lstStyle/>
        <a:p>
          <a:endParaRPr lang="en-US" dirty="0"/>
        </a:p>
      </dgm:t>
    </dgm:pt>
    <dgm:pt modelId="{983492E7-9740-4AFC-9651-D7FF2AE84AE0}" type="parTrans" cxnId="{20E7ECB0-B31F-4375-86DC-8F23C8E77BC3}">
      <dgm:prSet/>
      <dgm:spPr/>
      <dgm:t>
        <a:bodyPr/>
        <a:lstStyle/>
        <a:p>
          <a:endParaRPr lang="en-US"/>
        </a:p>
      </dgm:t>
    </dgm:pt>
    <dgm:pt modelId="{8A4A333E-C6F2-4EA1-96B4-6B6A7B3D8886}" type="sibTrans" cxnId="{20E7ECB0-B31F-4375-86DC-8F23C8E77BC3}">
      <dgm:prSet/>
      <dgm:spPr/>
      <dgm:t>
        <a:bodyPr/>
        <a:lstStyle/>
        <a:p>
          <a:endParaRPr lang="en-US"/>
        </a:p>
      </dgm:t>
    </dgm:pt>
    <dgm:pt modelId="{0D0C29DC-C7B6-4E56-AB8C-7E1B01C8FB95}">
      <dgm:prSet/>
      <dgm:spPr/>
      <dgm:t>
        <a:bodyPr/>
        <a:lstStyle/>
        <a:p>
          <a:endParaRPr lang="en-US" dirty="0"/>
        </a:p>
      </dgm:t>
    </dgm:pt>
    <dgm:pt modelId="{0FC06DE9-ACA8-4277-BF11-6A842135204D}" type="parTrans" cxnId="{4F1CF936-5308-4042-AE03-FA9820A4604B}">
      <dgm:prSet/>
      <dgm:spPr/>
      <dgm:t>
        <a:bodyPr/>
        <a:lstStyle/>
        <a:p>
          <a:endParaRPr lang="en-US"/>
        </a:p>
      </dgm:t>
    </dgm:pt>
    <dgm:pt modelId="{009B0AC0-12B2-49BC-A712-9A3C5E100E66}" type="sibTrans" cxnId="{4F1CF936-5308-4042-AE03-FA9820A4604B}">
      <dgm:prSet/>
      <dgm:spPr/>
      <dgm:t>
        <a:bodyPr/>
        <a:lstStyle/>
        <a:p>
          <a:endParaRPr lang="en-US"/>
        </a:p>
      </dgm:t>
    </dgm:pt>
    <dgm:pt modelId="{98B6CED2-5DF1-4D05-A197-F0A05DB09044}" type="pres">
      <dgm:prSet presAssocID="{941B289F-65F7-456B-8DEF-F9AF7CF9D970}" presName="Name0" presStyleCnt="0">
        <dgm:presLayoutVars>
          <dgm:dir/>
          <dgm:resizeHandles val="exact"/>
        </dgm:presLayoutVars>
      </dgm:prSet>
      <dgm:spPr/>
    </dgm:pt>
    <dgm:pt modelId="{A9EEC331-BDA9-45FD-8381-EEFCCEFD6A69}" type="pres">
      <dgm:prSet presAssocID="{941B289F-65F7-456B-8DEF-F9AF7CF9D970}" presName="fgShape" presStyleLbl="fgShp" presStyleIdx="0" presStyleCnt="1" custLinFactNeighborX="-253" custLinFactNeighborY="33723"/>
      <dgm:spPr/>
    </dgm:pt>
    <dgm:pt modelId="{C1BA45EB-B29A-4660-9401-C2AF0B33C66D}" type="pres">
      <dgm:prSet presAssocID="{941B289F-65F7-456B-8DEF-F9AF7CF9D970}" presName="linComp" presStyleCnt="0"/>
      <dgm:spPr/>
    </dgm:pt>
    <dgm:pt modelId="{A2587E2F-F844-4576-9855-E53B2E516A6A}" type="pres">
      <dgm:prSet presAssocID="{7CFE468A-C475-48A4-9866-CC6ED6DAB3DB}" presName="compNode" presStyleCnt="0"/>
      <dgm:spPr/>
    </dgm:pt>
    <dgm:pt modelId="{D68AD1C9-E388-4EC0-81AD-6CC690D8E595}" type="pres">
      <dgm:prSet presAssocID="{7CFE468A-C475-48A4-9866-CC6ED6DAB3DB}" presName="bkgdShape" presStyleLbl="node1" presStyleIdx="0" presStyleCnt="4" custLinFactNeighborX="-31764" custLinFactNeighborY="3068"/>
      <dgm:spPr/>
    </dgm:pt>
    <dgm:pt modelId="{4C1275A5-D4EC-4D4C-B081-FBF5C8BE523B}" type="pres">
      <dgm:prSet presAssocID="{7CFE468A-C475-48A4-9866-CC6ED6DAB3DB}" presName="nodeTx" presStyleLbl="node1" presStyleIdx="0" presStyleCnt="4">
        <dgm:presLayoutVars>
          <dgm:bulletEnabled val="1"/>
        </dgm:presLayoutVars>
      </dgm:prSet>
      <dgm:spPr/>
    </dgm:pt>
    <dgm:pt modelId="{EA6E0BDC-997D-4355-AF5A-1AB3880C79D5}" type="pres">
      <dgm:prSet presAssocID="{7CFE468A-C475-48A4-9866-CC6ED6DAB3DB}" presName="invisiNode" presStyleLbl="node1" presStyleIdx="0" presStyleCnt="4"/>
      <dgm:spPr/>
    </dgm:pt>
    <dgm:pt modelId="{07056F25-1734-4F13-AF94-E222E6980A63}" type="pres">
      <dgm:prSet presAssocID="{7CFE468A-C475-48A4-9866-CC6ED6DAB3DB}" presName="imagNode" presStyleLbl="fgImgPlace1" presStyleIdx="0" presStyleCnt="4" custLinFactNeighborX="-1092" custLinFactNeighborY="-15870"/>
      <dgm:spPr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</dgm:spPr>
    </dgm:pt>
    <dgm:pt modelId="{662E7FD6-9832-473C-B922-56B25190B6C9}" type="pres">
      <dgm:prSet presAssocID="{77BAF95E-4A37-4363-87BC-5A9F30C3B438}" presName="sibTrans" presStyleLbl="sibTrans2D1" presStyleIdx="0" presStyleCnt="0"/>
      <dgm:spPr/>
    </dgm:pt>
    <dgm:pt modelId="{04F4D14A-DCEA-4328-9CBE-69503E90E166}" type="pres">
      <dgm:prSet presAssocID="{C09EA37E-3ED3-432D-A3A1-A9D02E615188}" presName="compNode" presStyleCnt="0"/>
      <dgm:spPr/>
    </dgm:pt>
    <dgm:pt modelId="{FE3F44CF-34D3-46BE-A6CD-4B929B360DD1}" type="pres">
      <dgm:prSet presAssocID="{C09EA37E-3ED3-432D-A3A1-A9D02E615188}" presName="bkgdShape" presStyleLbl="node1" presStyleIdx="1" presStyleCnt="4" custLinFactNeighborX="1426" custLinFactNeighborY="-3195"/>
      <dgm:spPr/>
    </dgm:pt>
    <dgm:pt modelId="{6042A7AF-86D3-4443-98E5-B495DCEAC43C}" type="pres">
      <dgm:prSet presAssocID="{C09EA37E-3ED3-432D-A3A1-A9D02E615188}" presName="nodeTx" presStyleLbl="node1" presStyleIdx="1" presStyleCnt="4">
        <dgm:presLayoutVars>
          <dgm:bulletEnabled val="1"/>
        </dgm:presLayoutVars>
      </dgm:prSet>
      <dgm:spPr/>
    </dgm:pt>
    <dgm:pt modelId="{9FDFEA61-08AC-4D55-B099-90F0E0372A8A}" type="pres">
      <dgm:prSet presAssocID="{C09EA37E-3ED3-432D-A3A1-A9D02E615188}" presName="invisiNode" presStyleLbl="node1" presStyleIdx="1" presStyleCnt="4"/>
      <dgm:spPr/>
    </dgm:pt>
    <dgm:pt modelId="{282ED131-5BA3-4F8C-AB16-4C1A2D649EDD}" type="pres">
      <dgm:prSet presAssocID="{C09EA37E-3ED3-432D-A3A1-A9D02E615188}" presName="imagNode" presStyleLbl="fgImgPlace1" presStyleIdx="1" presStyleCnt="4" custLinFactNeighborX="-1365" custLinFactNeighborY="-15870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740F4E01-0992-4204-A5DF-90ECCF1EAA70}" type="pres">
      <dgm:prSet presAssocID="{516DBDE6-9B20-4A51-A6EA-2550880EFB89}" presName="sibTrans" presStyleLbl="sibTrans2D1" presStyleIdx="0" presStyleCnt="0"/>
      <dgm:spPr/>
    </dgm:pt>
    <dgm:pt modelId="{70944918-5E17-4AFF-B44F-B988523B17BD}" type="pres">
      <dgm:prSet presAssocID="{D3A7C066-8999-41C3-A2DA-DA3824B9EC89}" presName="compNode" presStyleCnt="0"/>
      <dgm:spPr/>
    </dgm:pt>
    <dgm:pt modelId="{87E467CC-1676-4375-B455-D37AA5B91B83}" type="pres">
      <dgm:prSet presAssocID="{D3A7C066-8999-41C3-A2DA-DA3824B9EC89}" presName="bkgdShape" presStyleLbl="node1" presStyleIdx="2" presStyleCnt="4" custLinFactNeighborX="-408" custLinFactNeighborY="4336"/>
      <dgm:spPr/>
    </dgm:pt>
    <dgm:pt modelId="{AEFDCD5B-4FFD-494D-8CD2-E2EF0E7074CC}" type="pres">
      <dgm:prSet presAssocID="{D3A7C066-8999-41C3-A2DA-DA3824B9EC89}" presName="nodeTx" presStyleLbl="node1" presStyleIdx="2" presStyleCnt="4">
        <dgm:presLayoutVars>
          <dgm:bulletEnabled val="1"/>
        </dgm:presLayoutVars>
      </dgm:prSet>
      <dgm:spPr/>
    </dgm:pt>
    <dgm:pt modelId="{7CCF9704-2935-4E4F-B952-0334EA7CE0A2}" type="pres">
      <dgm:prSet presAssocID="{D3A7C066-8999-41C3-A2DA-DA3824B9EC89}" presName="invisiNode" presStyleLbl="node1" presStyleIdx="2" presStyleCnt="4"/>
      <dgm:spPr/>
    </dgm:pt>
    <dgm:pt modelId="{421278AA-E8F9-440E-B208-CEF06A351241}" type="pres">
      <dgm:prSet presAssocID="{D3A7C066-8999-41C3-A2DA-DA3824B9EC89}" presName="imagNode" presStyleLbl="fgImgPlace1" presStyleIdx="2" presStyleCnt="4" custLinFactNeighborX="-1628" custLinFactNeighborY="-15870"/>
      <dgm:spPr>
        <a:blipFill rotWithShape="1">
          <a:blip xmlns:r="http://schemas.openxmlformats.org/officeDocument/2006/relationships" r:embed="rId3"/>
          <a:srcRect/>
          <a:stretch>
            <a:fillRect t="-26000" b="-26000"/>
          </a:stretch>
        </a:blipFill>
      </dgm:spPr>
    </dgm:pt>
    <dgm:pt modelId="{C00C8769-584A-44D1-B07D-736076D349AF}" type="pres">
      <dgm:prSet presAssocID="{8A4A333E-C6F2-4EA1-96B4-6B6A7B3D8886}" presName="sibTrans" presStyleLbl="sibTrans2D1" presStyleIdx="0" presStyleCnt="0"/>
      <dgm:spPr/>
    </dgm:pt>
    <dgm:pt modelId="{C34ADFFF-CAF6-4624-A85B-BADB58520997}" type="pres">
      <dgm:prSet presAssocID="{0D0C29DC-C7B6-4E56-AB8C-7E1B01C8FB95}" presName="compNode" presStyleCnt="0"/>
      <dgm:spPr/>
    </dgm:pt>
    <dgm:pt modelId="{0F451092-2DFD-45F6-8952-B636AE03818C}" type="pres">
      <dgm:prSet presAssocID="{0D0C29DC-C7B6-4E56-AB8C-7E1B01C8FB95}" presName="bkgdShape" presStyleLbl="node1" presStyleIdx="3" presStyleCnt="4"/>
      <dgm:spPr/>
    </dgm:pt>
    <dgm:pt modelId="{EE574F27-FC1B-4F0E-B625-381C1F08D52A}" type="pres">
      <dgm:prSet presAssocID="{0D0C29DC-C7B6-4E56-AB8C-7E1B01C8FB95}" presName="nodeTx" presStyleLbl="node1" presStyleIdx="3" presStyleCnt="4">
        <dgm:presLayoutVars>
          <dgm:bulletEnabled val="1"/>
        </dgm:presLayoutVars>
      </dgm:prSet>
      <dgm:spPr/>
    </dgm:pt>
    <dgm:pt modelId="{BDB2BE23-DB17-4915-AB4A-696C98988ECA}" type="pres">
      <dgm:prSet presAssocID="{0D0C29DC-C7B6-4E56-AB8C-7E1B01C8FB95}" presName="invisiNode" presStyleLbl="node1" presStyleIdx="3" presStyleCnt="4"/>
      <dgm:spPr/>
    </dgm:pt>
    <dgm:pt modelId="{1E93EAFE-59A1-4B80-8C82-A0411AEBDBEC}" type="pres">
      <dgm:prSet presAssocID="{0D0C29DC-C7B6-4E56-AB8C-7E1B01C8FB95}" presName="imagNode" presStyleLbl="fgImgPlace1" presStyleIdx="3" presStyleCnt="4" custLinFactNeighborX="-4255" custLinFactNeighborY="-13938"/>
      <dgm:spPr>
        <a:blipFill rotWithShape="1">
          <a:blip xmlns:r="http://schemas.openxmlformats.org/officeDocument/2006/relationships" r:embed="rId4"/>
          <a:srcRect/>
          <a:stretch>
            <a:fillRect l="-21000" r="-21000"/>
          </a:stretch>
        </a:blipFill>
      </dgm:spPr>
    </dgm:pt>
  </dgm:ptLst>
  <dgm:cxnLst>
    <dgm:cxn modelId="{936A9508-2335-4485-B7EC-D7FC68146BDD}" type="presOf" srcId="{C09EA37E-3ED3-432D-A3A1-A9D02E615188}" destId="{6042A7AF-86D3-4443-98E5-B495DCEAC43C}" srcOrd="1" destOrd="0" presId="urn:microsoft.com/office/officeart/2005/8/layout/hList7"/>
    <dgm:cxn modelId="{54F86218-3E8C-4953-BB05-DC46D6ADE92A}" type="presOf" srcId="{0D0C29DC-C7B6-4E56-AB8C-7E1B01C8FB95}" destId="{EE574F27-FC1B-4F0E-B625-381C1F08D52A}" srcOrd="1" destOrd="0" presId="urn:microsoft.com/office/officeart/2005/8/layout/hList7"/>
    <dgm:cxn modelId="{9D81951B-959F-4FEA-950C-3B30571F99EB}" srcId="{941B289F-65F7-456B-8DEF-F9AF7CF9D970}" destId="{7CFE468A-C475-48A4-9866-CC6ED6DAB3DB}" srcOrd="0" destOrd="0" parTransId="{47D554CD-5B9C-40CC-B92D-2D1C196AEA2B}" sibTransId="{77BAF95E-4A37-4363-87BC-5A9F30C3B438}"/>
    <dgm:cxn modelId="{4F1CF936-5308-4042-AE03-FA9820A4604B}" srcId="{941B289F-65F7-456B-8DEF-F9AF7CF9D970}" destId="{0D0C29DC-C7B6-4E56-AB8C-7E1B01C8FB95}" srcOrd="3" destOrd="0" parTransId="{0FC06DE9-ACA8-4277-BF11-6A842135204D}" sibTransId="{009B0AC0-12B2-49BC-A712-9A3C5E100E66}"/>
    <dgm:cxn modelId="{E90DDE6C-3089-47BB-B9A6-378253BDAB79}" srcId="{941B289F-65F7-456B-8DEF-F9AF7CF9D970}" destId="{C09EA37E-3ED3-432D-A3A1-A9D02E615188}" srcOrd="1" destOrd="0" parTransId="{B3EDDC00-195D-4503-8EC2-70ABD49D7A6A}" sibTransId="{516DBDE6-9B20-4A51-A6EA-2550880EFB89}"/>
    <dgm:cxn modelId="{0E973F83-1925-4A91-AAE3-DE0E3BF842FC}" type="presOf" srcId="{C09EA37E-3ED3-432D-A3A1-A9D02E615188}" destId="{FE3F44CF-34D3-46BE-A6CD-4B929B360DD1}" srcOrd="0" destOrd="0" presId="urn:microsoft.com/office/officeart/2005/8/layout/hList7"/>
    <dgm:cxn modelId="{4ED7C58E-E4B8-4795-BB6D-181ECBF9B924}" type="presOf" srcId="{D3A7C066-8999-41C3-A2DA-DA3824B9EC89}" destId="{AEFDCD5B-4FFD-494D-8CD2-E2EF0E7074CC}" srcOrd="1" destOrd="0" presId="urn:microsoft.com/office/officeart/2005/8/layout/hList7"/>
    <dgm:cxn modelId="{EEF2B2A2-D0BC-48B1-A867-10B29BBEC4B6}" type="presOf" srcId="{941B289F-65F7-456B-8DEF-F9AF7CF9D970}" destId="{98B6CED2-5DF1-4D05-A197-F0A05DB09044}" srcOrd="0" destOrd="0" presId="urn:microsoft.com/office/officeart/2005/8/layout/hList7"/>
    <dgm:cxn modelId="{428574A7-2E52-4306-904C-2339C33B61A3}" type="presOf" srcId="{7CFE468A-C475-48A4-9866-CC6ED6DAB3DB}" destId="{4C1275A5-D4EC-4D4C-B081-FBF5C8BE523B}" srcOrd="1" destOrd="0" presId="urn:microsoft.com/office/officeart/2005/8/layout/hList7"/>
    <dgm:cxn modelId="{20E7ECB0-B31F-4375-86DC-8F23C8E77BC3}" srcId="{941B289F-65F7-456B-8DEF-F9AF7CF9D970}" destId="{D3A7C066-8999-41C3-A2DA-DA3824B9EC89}" srcOrd="2" destOrd="0" parTransId="{983492E7-9740-4AFC-9651-D7FF2AE84AE0}" sibTransId="{8A4A333E-C6F2-4EA1-96B4-6B6A7B3D8886}"/>
    <dgm:cxn modelId="{D5AFF4B3-9BDE-415B-816F-38B567BDFE7F}" type="presOf" srcId="{7CFE468A-C475-48A4-9866-CC6ED6DAB3DB}" destId="{D68AD1C9-E388-4EC0-81AD-6CC690D8E595}" srcOrd="0" destOrd="0" presId="urn:microsoft.com/office/officeart/2005/8/layout/hList7"/>
    <dgm:cxn modelId="{55C577B6-35BD-4314-8E2E-0D37DC30914F}" type="presOf" srcId="{516DBDE6-9B20-4A51-A6EA-2550880EFB89}" destId="{740F4E01-0992-4204-A5DF-90ECCF1EAA70}" srcOrd="0" destOrd="0" presId="urn:microsoft.com/office/officeart/2005/8/layout/hList7"/>
    <dgm:cxn modelId="{D83B61D9-20F7-4DE4-A192-EB4863B0C0D5}" type="presOf" srcId="{D3A7C066-8999-41C3-A2DA-DA3824B9EC89}" destId="{87E467CC-1676-4375-B455-D37AA5B91B83}" srcOrd="0" destOrd="0" presId="urn:microsoft.com/office/officeart/2005/8/layout/hList7"/>
    <dgm:cxn modelId="{2BF326E6-0933-4CBC-8054-41BAEE48A6AF}" type="presOf" srcId="{8A4A333E-C6F2-4EA1-96B4-6B6A7B3D8886}" destId="{C00C8769-584A-44D1-B07D-736076D349AF}" srcOrd="0" destOrd="0" presId="urn:microsoft.com/office/officeart/2005/8/layout/hList7"/>
    <dgm:cxn modelId="{50BFFCF5-A0F0-4E2E-9ABA-ED794A362248}" type="presOf" srcId="{0D0C29DC-C7B6-4E56-AB8C-7E1B01C8FB95}" destId="{0F451092-2DFD-45F6-8952-B636AE03818C}" srcOrd="0" destOrd="0" presId="urn:microsoft.com/office/officeart/2005/8/layout/hList7"/>
    <dgm:cxn modelId="{8FB1B6F8-B4FE-4510-87CA-F54A66DED7A6}" type="presOf" srcId="{77BAF95E-4A37-4363-87BC-5A9F30C3B438}" destId="{662E7FD6-9832-473C-B922-56B25190B6C9}" srcOrd="0" destOrd="0" presId="urn:microsoft.com/office/officeart/2005/8/layout/hList7"/>
    <dgm:cxn modelId="{1E407882-8D86-4C68-BE0E-920A52232536}" type="presParOf" srcId="{98B6CED2-5DF1-4D05-A197-F0A05DB09044}" destId="{A9EEC331-BDA9-45FD-8381-EEFCCEFD6A69}" srcOrd="0" destOrd="0" presId="urn:microsoft.com/office/officeart/2005/8/layout/hList7"/>
    <dgm:cxn modelId="{86BADDCB-78B9-4E03-BF4B-5483392896F8}" type="presParOf" srcId="{98B6CED2-5DF1-4D05-A197-F0A05DB09044}" destId="{C1BA45EB-B29A-4660-9401-C2AF0B33C66D}" srcOrd="1" destOrd="0" presId="urn:microsoft.com/office/officeart/2005/8/layout/hList7"/>
    <dgm:cxn modelId="{10EE76BD-BBCF-436D-A2D8-122615860ED5}" type="presParOf" srcId="{C1BA45EB-B29A-4660-9401-C2AF0B33C66D}" destId="{A2587E2F-F844-4576-9855-E53B2E516A6A}" srcOrd="0" destOrd="0" presId="urn:microsoft.com/office/officeart/2005/8/layout/hList7"/>
    <dgm:cxn modelId="{1AFB4179-2A46-4BF1-8ABB-926E79CB6E23}" type="presParOf" srcId="{A2587E2F-F844-4576-9855-E53B2E516A6A}" destId="{D68AD1C9-E388-4EC0-81AD-6CC690D8E595}" srcOrd="0" destOrd="0" presId="urn:microsoft.com/office/officeart/2005/8/layout/hList7"/>
    <dgm:cxn modelId="{D4B96759-B24E-477A-A4BC-4DA207B41BDF}" type="presParOf" srcId="{A2587E2F-F844-4576-9855-E53B2E516A6A}" destId="{4C1275A5-D4EC-4D4C-B081-FBF5C8BE523B}" srcOrd="1" destOrd="0" presId="urn:microsoft.com/office/officeart/2005/8/layout/hList7"/>
    <dgm:cxn modelId="{A7B82766-44BA-42DE-92FB-5E8F14EA546F}" type="presParOf" srcId="{A2587E2F-F844-4576-9855-E53B2E516A6A}" destId="{EA6E0BDC-997D-4355-AF5A-1AB3880C79D5}" srcOrd="2" destOrd="0" presId="urn:microsoft.com/office/officeart/2005/8/layout/hList7"/>
    <dgm:cxn modelId="{4BDC1C26-37D0-4A88-89FB-CD472B302380}" type="presParOf" srcId="{A2587E2F-F844-4576-9855-E53B2E516A6A}" destId="{07056F25-1734-4F13-AF94-E222E6980A63}" srcOrd="3" destOrd="0" presId="urn:microsoft.com/office/officeart/2005/8/layout/hList7"/>
    <dgm:cxn modelId="{9C512DE8-7251-42FE-B49D-337301789D81}" type="presParOf" srcId="{C1BA45EB-B29A-4660-9401-C2AF0B33C66D}" destId="{662E7FD6-9832-473C-B922-56B25190B6C9}" srcOrd="1" destOrd="0" presId="urn:microsoft.com/office/officeart/2005/8/layout/hList7"/>
    <dgm:cxn modelId="{8FF31950-8AAB-4339-A98E-5C6B420EF54B}" type="presParOf" srcId="{C1BA45EB-B29A-4660-9401-C2AF0B33C66D}" destId="{04F4D14A-DCEA-4328-9CBE-69503E90E166}" srcOrd="2" destOrd="0" presId="urn:microsoft.com/office/officeart/2005/8/layout/hList7"/>
    <dgm:cxn modelId="{D2EA591E-FD5B-4DE0-A33B-5EEFBD7D4970}" type="presParOf" srcId="{04F4D14A-DCEA-4328-9CBE-69503E90E166}" destId="{FE3F44CF-34D3-46BE-A6CD-4B929B360DD1}" srcOrd="0" destOrd="0" presId="urn:microsoft.com/office/officeart/2005/8/layout/hList7"/>
    <dgm:cxn modelId="{129821E5-4382-4FEB-9DFB-5A54710D1D1D}" type="presParOf" srcId="{04F4D14A-DCEA-4328-9CBE-69503E90E166}" destId="{6042A7AF-86D3-4443-98E5-B495DCEAC43C}" srcOrd="1" destOrd="0" presId="urn:microsoft.com/office/officeart/2005/8/layout/hList7"/>
    <dgm:cxn modelId="{8888907F-A99E-48B0-B0E4-138C09BE06BB}" type="presParOf" srcId="{04F4D14A-DCEA-4328-9CBE-69503E90E166}" destId="{9FDFEA61-08AC-4D55-B099-90F0E0372A8A}" srcOrd="2" destOrd="0" presId="urn:microsoft.com/office/officeart/2005/8/layout/hList7"/>
    <dgm:cxn modelId="{194EE9E3-4D48-4AF1-9F54-925F4695A630}" type="presParOf" srcId="{04F4D14A-DCEA-4328-9CBE-69503E90E166}" destId="{282ED131-5BA3-4F8C-AB16-4C1A2D649EDD}" srcOrd="3" destOrd="0" presId="urn:microsoft.com/office/officeart/2005/8/layout/hList7"/>
    <dgm:cxn modelId="{49E44205-3D14-43D6-B37E-8D4140580949}" type="presParOf" srcId="{C1BA45EB-B29A-4660-9401-C2AF0B33C66D}" destId="{740F4E01-0992-4204-A5DF-90ECCF1EAA70}" srcOrd="3" destOrd="0" presId="urn:microsoft.com/office/officeart/2005/8/layout/hList7"/>
    <dgm:cxn modelId="{EBC7B67B-CC0A-47E3-BE0A-C04FE2EF7362}" type="presParOf" srcId="{C1BA45EB-B29A-4660-9401-C2AF0B33C66D}" destId="{70944918-5E17-4AFF-B44F-B988523B17BD}" srcOrd="4" destOrd="0" presId="urn:microsoft.com/office/officeart/2005/8/layout/hList7"/>
    <dgm:cxn modelId="{4FFE06BB-E940-4510-949F-6816E65394E8}" type="presParOf" srcId="{70944918-5E17-4AFF-B44F-B988523B17BD}" destId="{87E467CC-1676-4375-B455-D37AA5B91B83}" srcOrd="0" destOrd="0" presId="urn:microsoft.com/office/officeart/2005/8/layout/hList7"/>
    <dgm:cxn modelId="{94F46C85-F51A-47A2-A91F-02E59959419D}" type="presParOf" srcId="{70944918-5E17-4AFF-B44F-B988523B17BD}" destId="{AEFDCD5B-4FFD-494D-8CD2-E2EF0E7074CC}" srcOrd="1" destOrd="0" presId="urn:microsoft.com/office/officeart/2005/8/layout/hList7"/>
    <dgm:cxn modelId="{40A48983-EBD9-4C9B-ADDE-E0F4A84A3F32}" type="presParOf" srcId="{70944918-5E17-4AFF-B44F-B988523B17BD}" destId="{7CCF9704-2935-4E4F-B952-0334EA7CE0A2}" srcOrd="2" destOrd="0" presId="urn:microsoft.com/office/officeart/2005/8/layout/hList7"/>
    <dgm:cxn modelId="{70CE77ED-81E3-4A4E-8935-5C75706E8440}" type="presParOf" srcId="{70944918-5E17-4AFF-B44F-B988523B17BD}" destId="{421278AA-E8F9-440E-B208-CEF06A351241}" srcOrd="3" destOrd="0" presId="urn:microsoft.com/office/officeart/2005/8/layout/hList7"/>
    <dgm:cxn modelId="{1D8E1FD8-A289-4193-89DB-239579D711C3}" type="presParOf" srcId="{C1BA45EB-B29A-4660-9401-C2AF0B33C66D}" destId="{C00C8769-584A-44D1-B07D-736076D349AF}" srcOrd="5" destOrd="0" presId="urn:microsoft.com/office/officeart/2005/8/layout/hList7"/>
    <dgm:cxn modelId="{06D52240-D375-4949-8B99-B4D138DA218A}" type="presParOf" srcId="{C1BA45EB-B29A-4660-9401-C2AF0B33C66D}" destId="{C34ADFFF-CAF6-4624-A85B-BADB58520997}" srcOrd="6" destOrd="0" presId="urn:microsoft.com/office/officeart/2005/8/layout/hList7"/>
    <dgm:cxn modelId="{860237C4-DEC8-4CB4-A6C9-C2E5209E5180}" type="presParOf" srcId="{C34ADFFF-CAF6-4624-A85B-BADB58520997}" destId="{0F451092-2DFD-45F6-8952-B636AE03818C}" srcOrd="0" destOrd="0" presId="urn:microsoft.com/office/officeart/2005/8/layout/hList7"/>
    <dgm:cxn modelId="{FEB0FE1D-0C00-4529-BDFB-9FF6363842FF}" type="presParOf" srcId="{C34ADFFF-CAF6-4624-A85B-BADB58520997}" destId="{EE574F27-FC1B-4F0E-B625-381C1F08D52A}" srcOrd="1" destOrd="0" presId="urn:microsoft.com/office/officeart/2005/8/layout/hList7"/>
    <dgm:cxn modelId="{604FC9DB-EAB7-4BA6-87C6-222D2B3BDC82}" type="presParOf" srcId="{C34ADFFF-CAF6-4624-A85B-BADB58520997}" destId="{BDB2BE23-DB17-4915-AB4A-696C98988ECA}" srcOrd="2" destOrd="0" presId="urn:microsoft.com/office/officeart/2005/8/layout/hList7"/>
    <dgm:cxn modelId="{632CD287-0063-440D-9B9E-BB221DE92419}" type="presParOf" srcId="{C34ADFFF-CAF6-4624-A85B-BADB58520997}" destId="{1E93EAFE-59A1-4B80-8C82-A0411AEBDBE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7B8208-BA15-41A3-A30E-72DA6E570D68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4B09A95-362B-44E3-AB15-0388E4883104}">
      <dgm:prSet phldrT="[Text]" custT="1"/>
      <dgm:spPr/>
      <dgm:t>
        <a:bodyPr/>
        <a:lstStyle/>
        <a:p>
          <a:pPr algn="ctr"/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1919</a:t>
          </a:r>
        </a:p>
        <a:p>
          <a:pPr algn="ctr"/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</a:t>
          </a:r>
          <a:r>
            <a:rPr lang="vi-VN" sz="2000" dirty="0">
              <a:latin typeface="Arial" panose="020B0604020202020204" pitchFamily="34" charset="0"/>
              <a:cs typeface="Arial" panose="020B0604020202020204" pitchFamily="34" charset="0"/>
            </a:rPr>
            <a:t>ửi bản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“</a:t>
          </a:r>
          <a:r>
            <a:rPr lang="vi-VN" sz="2000" i="1" dirty="0">
              <a:latin typeface="Arial" panose="020B0604020202020204" pitchFamily="34" charset="0"/>
              <a:cs typeface="Arial" panose="020B0604020202020204" pitchFamily="34" charset="0"/>
            </a:rPr>
            <a:t>Yêu sách của nhân dân An Nam</a:t>
          </a:r>
          <a:r>
            <a:rPr lang="en-US" sz="2000" i="1" dirty="0">
              <a:latin typeface="Arial" panose="020B0604020202020204" pitchFamily="34" charset="0"/>
              <a:cs typeface="Arial" panose="020B0604020202020204" pitchFamily="34" charset="0"/>
            </a:rPr>
            <a:t>”</a:t>
          </a:r>
          <a:r>
            <a:rPr lang="vi-VN" sz="2000" dirty="0">
              <a:latin typeface="Arial" panose="020B0604020202020204" pitchFamily="34" charset="0"/>
              <a:cs typeface="Arial" panose="020B0604020202020204" pitchFamily="34" charset="0"/>
            </a:rPr>
            <a:t> tới Hội nghị Vécxây 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9CC4D4-07C2-44F1-A424-2601170CFC4C}" type="parTrans" cxnId="{BA940E53-EBA3-4ED0-9BB0-758CBB992AD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0C7B45-6BC8-44F2-84D4-48B59127B17C}" type="sibTrans" cxnId="{BA940E53-EBA3-4ED0-9BB0-758CBB992AD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44442C-34D8-4A88-AC18-FA60ABD078F9}">
      <dgm:prSet phldrT="[Text]" custT="1"/>
      <dgm:spPr/>
      <dgm:t>
        <a:bodyPr/>
        <a:lstStyle/>
        <a:p>
          <a:pPr algn="ctr"/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7/1920</a:t>
          </a:r>
        </a:p>
        <a:p>
          <a:pPr algn="ctr"/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Đọc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“</a:t>
          </a:r>
          <a:r>
            <a:rPr lang="vi-VN" sz="2000" i="1" dirty="0">
              <a:latin typeface="Arial" panose="020B0604020202020204" pitchFamily="34" charset="0"/>
              <a:cs typeface="Arial" panose="020B0604020202020204" pitchFamily="34" charset="0"/>
            </a:rPr>
            <a:t>Sơ thảo lần thứ nhất những luận cương về vấn đề dân tộc và vấn đề thuộc địa</a:t>
          </a:r>
          <a:r>
            <a:rPr lang="vi-VN" sz="2000" dirty="0">
              <a:latin typeface="Arial" panose="020B0604020202020204" pitchFamily="34" charset="0"/>
              <a:cs typeface="Arial" panose="020B0604020202020204" pitchFamily="34" charset="0"/>
            </a:rPr>
            <a:t>” của Lênin 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478FC6-1FE9-43B4-B978-B0277E7F096E}" type="parTrans" cxnId="{98BCC0B0-317C-4C63-B3B0-E8D8C31FDB22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441C55-5927-443C-B0C9-313BB486CED3}" type="sibTrans" cxnId="{98BCC0B0-317C-4C63-B3B0-E8D8C31FDB22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20F44F-DE07-41E8-A853-B201354BB487}">
      <dgm:prSet phldrT="[Text]"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12/1920</a:t>
          </a:r>
        </a:p>
        <a:p>
          <a:pPr algn="ctr">
            <a:lnSpc>
              <a:spcPct val="100000"/>
            </a:lnSpc>
          </a:pP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Tại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Đại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hội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Tua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vi-VN" sz="1800" dirty="0">
              <a:latin typeface="Arial" panose="020B0604020202020204" pitchFamily="34" charset="0"/>
              <a:cs typeface="Arial" panose="020B0604020202020204" pitchFamily="34" charset="0"/>
            </a:rPr>
            <a:t>bỏ phiếu tán thành Quốc tế Cộng sản, tham gia sáng lập Đảng Cộng sản Pháp, trở thành người cộng sản Việt Nam đầu tiên.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E30CDD-3C68-44F2-8012-7DA7E57F5A25}" type="parTrans" cxnId="{549DF354-C2E4-4A9F-ADEA-9B2E7EECD5F1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583E13-A8F1-4B3D-A185-34CE5F88F5E0}" type="sibTrans" cxnId="{549DF354-C2E4-4A9F-ADEA-9B2E7EECD5F1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632E1F-66B0-4B15-91B0-3B05297EB6A5}" type="pres">
      <dgm:prSet presAssocID="{1B7B8208-BA15-41A3-A30E-72DA6E570D68}" presName="arrowDiagram" presStyleCnt="0">
        <dgm:presLayoutVars>
          <dgm:chMax val="5"/>
          <dgm:dir/>
          <dgm:resizeHandles val="exact"/>
        </dgm:presLayoutVars>
      </dgm:prSet>
      <dgm:spPr/>
    </dgm:pt>
    <dgm:pt modelId="{AB0457FF-3B03-493F-9F94-8A4EDE1F07F3}" type="pres">
      <dgm:prSet presAssocID="{1B7B8208-BA15-41A3-A30E-72DA6E570D68}" presName="arrow" presStyleLbl="bgShp" presStyleIdx="0" presStyleCnt="1"/>
      <dgm:spPr/>
    </dgm:pt>
    <dgm:pt modelId="{B2453166-A738-4B2C-8482-40957E3A8FC8}" type="pres">
      <dgm:prSet presAssocID="{1B7B8208-BA15-41A3-A30E-72DA6E570D68}" presName="arrowDiagram3" presStyleCnt="0"/>
      <dgm:spPr/>
    </dgm:pt>
    <dgm:pt modelId="{BBCAB553-34DA-468C-86AD-8C9EF08B07FB}" type="pres">
      <dgm:prSet presAssocID="{E4B09A95-362B-44E3-AB15-0388E4883104}" presName="bullet3a" presStyleLbl="node1" presStyleIdx="0" presStyleCnt="3"/>
      <dgm:spPr/>
    </dgm:pt>
    <dgm:pt modelId="{4A04952C-0FA0-41C5-8EF1-37C2BAA8F68A}" type="pres">
      <dgm:prSet presAssocID="{E4B09A95-362B-44E3-AB15-0388E4883104}" presName="textBox3a" presStyleLbl="revTx" presStyleIdx="0" presStyleCnt="3" custLinFactNeighborX="-16769" custLinFactNeighborY="-16614">
        <dgm:presLayoutVars>
          <dgm:bulletEnabled val="1"/>
        </dgm:presLayoutVars>
      </dgm:prSet>
      <dgm:spPr/>
    </dgm:pt>
    <dgm:pt modelId="{4C3060EE-65B2-4DAB-A0F3-ED0256E38C1F}" type="pres">
      <dgm:prSet presAssocID="{6A44442C-34D8-4A88-AC18-FA60ABD078F9}" presName="bullet3b" presStyleLbl="node1" presStyleIdx="1" presStyleCnt="3"/>
      <dgm:spPr/>
    </dgm:pt>
    <dgm:pt modelId="{9365434B-373F-4265-8EEB-2CFC0A7F77C6}" type="pres">
      <dgm:prSet presAssocID="{6A44442C-34D8-4A88-AC18-FA60ABD078F9}" presName="textBox3b" presStyleLbl="revTx" presStyleIdx="1" presStyleCnt="3" custLinFactNeighborX="-14198" custLinFactNeighborY="2386">
        <dgm:presLayoutVars>
          <dgm:bulletEnabled val="1"/>
        </dgm:presLayoutVars>
      </dgm:prSet>
      <dgm:spPr/>
    </dgm:pt>
    <dgm:pt modelId="{43C61B75-528D-4AAF-8111-D6F66D5FECD5}" type="pres">
      <dgm:prSet presAssocID="{F220F44F-DE07-41E8-A853-B201354BB487}" presName="bullet3c" presStyleLbl="node1" presStyleIdx="2" presStyleCnt="3" custLinFactX="34607" custLinFactNeighborX="100000" custLinFactNeighborY="-52424"/>
      <dgm:spPr/>
    </dgm:pt>
    <dgm:pt modelId="{CDE41A30-CDD1-4676-9358-2CF995D79E93}" type="pres">
      <dgm:prSet presAssocID="{F220F44F-DE07-41E8-A853-B201354BB487}" presName="textBox3c" presStyleLbl="revTx" presStyleIdx="2" presStyleCnt="3" custLinFactNeighborX="-12846" custLinFactNeighborY="747">
        <dgm:presLayoutVars>
          <dgm:bulletEnabled val="1"/>
        </dgm:presLayoutVars>
      </dgm:prSet>
      <dgm:spPr/>
    </dgm:pt>
  </dgm:ptLst>
  <dgm:cxnLst>
    <dgm:cxn modelId="{9638203C-FCD9-4083-B835-C46B8F361D47}" type="presOf" srcId="{E4B09A95-362B-44E3-AB15-0388E4883104}" destId="{4A04952C-0FA0-41C5-8EF1-37C2BAA8F68A}" srcOrd="0" destOrd="0" presId="urn:microsoft.com/office/officeart/2005/8/layout/arrow2"/>
    <dgm:cxn modelId="{31505B49-4E73-4A83-B9B1-9353A0C24711}" type="presOf" srcId="{6A44442C-34D8-4A88-AC18-FA60ABD078F9}" destId="{9365434B-373F-4265-8EEB-2CFC0A7F77C6}" srcOrd="0" destOrd="0" presId="urn:microsoft.com/office/officeart/2005/8/layout/arrow2"/>
    <dgm:cxn modelId="{633FFC6A-ECF2-4A6A-BA1D-96A48472D653}" type="presOf" srcId="{1B7B8208-BA15-41A3-A30E-72DA6E570D68}" destId="{D3632E1F-66B0-4B15-91B0-3B05297EB6A5}" srcOrd="0" destOrd="0" presId="urn:microsoft.com/office/officeart/2005/8/layout/arrow2"/>
    <dgm:cxn modelId="{BA940E53-EBA3-4ED0-9BB0-758CBB992ADB}" srcId="{1B7B8208-BA15-41A3-A30E-72DA6E570D68}" destId="{E4B09A95-362B-44E3-AB15-0388E4883104}" srcOrd="0" destOrd="0" parTransId="{BD9CC4D4-07C2-44F1-A424-2601170CFC4C}" sibTransId="{890C7B45-6BC8-44F2-84D4-48B59127B17C}"/>
    <dgm:cxn modelId="{549DF354-C2E4-4A9F-ADEA-9B2E7EECD5F1}" srcId="{1B7B8208-BA15-41A3-A30E-72DA6E570D68}" destId="{F220F44F-DE07-41E8-A853-B201354BB487}" srcOrd="2" destOrd="0" parTransId="{E3E30CDD-3C68-44F2-8012-7DA7E57F5A25}" sibTransId="{0E583E13-A8F1-4B3D-A185-34CE5F88F5E0}"/>
    <dgm:cxn modelId="{98BCC0B0-317C-4C63-B3B0-E8D8C31FDB22}" srcId="{1B7B8208-BA15-41A3-A30E-72DA6E570D68}" destId="{6A44442C-34D8-4A88-AC18-FA60ABD078F9}" srcOrd="1" destOrd="0" parTransId="{B2478FC6-1FE9-43B4-B978-B0277E7F096E}" sibTransId="{1F441C55-5927-443C-B0C9-313BB486CED3}"/>
    <dgm:cxn modelId="{68007AEC-2906-4448-ADB3-42BFABC5C66A}" type="presOf" srcId="{F220F44F-DE07-41E8-A853-B201354BB487}" destId="{CDE41A30-CDD1-4676-9358-2CF995D79E93}" srcOrd="0" destOrd="0" presId="urn:microsoft.com/office/officeart/2005/8/layout/arrow2"/>
    <dgm:cxn modelId="{E0AA949C-CC2F-42EC-B64B-CC6827979700}" type="presParOf" srcId="{D3632E1F-66B0-4B15-91B0-3B05297EB6A5}" destId="{AB0457FF-3B03-493F-9F94-8A4EDE1F07F3}" srcOrd="0" destOrd="0" presId="urn:microsoft.com/office/officeart/2005/8/layout/arrow2"/>
    <dgm:cxn modelId="{44AEF1F1-5F7F-4AE5-9C13-4F21AF83A3D9}" type="presParOf" srcId="{D3632E1F-66B0-4B15-91B0-3B05297EB6A5}" destId="{B2453166-A738-4B2C-8482-40957E3A8FC8}" srcOrd="1" destOrd="0" presId="urn:microsoft.com/office/officeart/2005/8/layout/arrow2"/>
    <dgm:cxn modelId="{1242647B-DBEC-4F45-87B1-3D719F42E9B2}" type="presParOf" srcId="{B2453166-A738-4B2C-8482-40957E3A8FC8}" destId="{BBCAB553-34DA-468C-86AD-8C9EF08B07FB}" srcOrd="0" destOrd="0" presId="urn:microsoft.com/office/officeart/2005/8/layout/arrow2"/>
    <dgm:cxn modelId="{F8C7E06E-AA48-4094-8786-3E74BD02A414}" type="presParOf" srcId="{B2453166-A738-4B2C-8482-40957E3A8FC8}" destId="{4A04952C-0FA0-41C5-8EF1-37C2BAA8F68A}" srcOrd="1" destOrd="0" presId="urn:microsoft.com/office/officeart/2005/8/layout/arrow2"/>
    <dgm:cxn modelId="{475829E6-D7E1-4087-B275-D9A046730C83}" type="presParOf" srcId="{B2453166-A738-4B2C-8482-40957E3A8FC8}" destId="{4C3060EE-65B2-4DAB-A0F3-ED0256E38C1F}" srcOrd="2" destOrd="0" presId="urn:microsoft.com/office/officeart/2005/8/layout/arrow2"/>
    <dgm:cxn modelId="{E44ED934-2117-4B48-AEC0-75762A4DE555}" type="presParOf" srcId="{B2453166-A738-4B2C-8482-40957E3A8FC8}" destId="{9365434B-373F-4265-8EEB-2CFC0A7F77C6}" srcOrd="3" destOrd="0" presId="urn:microsoft.com/office/officeart/2005/8/layout/arrow2"/>
    <dgm:cxn modelId="{D2D64051-5FC1-4F3E-8049-F8019D3776B7}" type="presParOf" srcId="{B2453166-A738-4B2C-8482-40957E3A8FC8}" destId="{43C61B75-528D-4AAF-8111-D6F66D5FECD5}" srcOrd="4" destOrd="0" presId="urn:microsoft.com/office/officeart/2005/8/layout/arrow2"/>
    <dgm:cxn modelId="{BC381710-8545-470E-906B-E14D09ED842B}" type="presParOf" srcId="{B2453166-A738-4B2C-8482-40957E3A8FC8}" destId="{CDE41A30-CDD1-4676-9358-2CF995D79E9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08FA70-D0DF-4131-BFC7-5DFA214CF9E0}" type="doc">
      <dgm:prSet loTypeId="urn:microsoft.com/office/officeart/2005/8/layout/orgChart1" loCatId="hierarchy" qsTypeId="urn:microsoft.com/office/officeart/2005/8/quickstyle/simple5" qsCatId="simple" csTypeId="urn:microsoft.com/office/officeart/2005/8/colors/colorful1#1" csCatId="colorful" phldr="1"/>
      <dgm:spPr/>
    </dgm:pt>
    <dgm:pt modelId="{81FF9DCC-CEBB-4F7B-BF61-2119C3701CC9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FFC000"/>
        </a:solidFill>
      </dgm:spPr>
      <dgm:t>
        <a:bodyPr/>
        <a:lstStyle/>
        <a:p>
          <a:pPr algn="ctr" rtl="0"/>
          <a:endParaRPr kumimoji="0" lang="en-US" sz="2400" b="1" i="0" u="none" strike="noStrike" cap="none" normalizeH="0" baseline="0" dirty="0">
            <a:ln/>
            <a:effectLst/>
            <a:latin typeface="Arial" pitchFamily="34" charset="0"/>
            <a:cs typeface="Arial" pitchFamily="34" charset="0"/>
          </a:endParaRPr>
        </a:p>
        <a:p>
          <a:pPr algn="ctr" rtl="0"/>
          <a:r>
            <a:rPr kumimoji="0" lang="en-US" sz="2400" b="1" i="0" u="none" strike="noStrike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Giá</a:t>
          </a:r>
          <a:r>
            <a:rPr kumimoji="0" lang="en-US" sz="2400" b="1" i="0" u="none" strike="noStrike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400" b="1" i="0" u="none" strike="noStrike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kumimoji="0" lang="en-US" sz="2400" b="1" i="0" u="none" strike="noStrike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TT </a:t>
          </a:r>
          <a:r>
            <a:rPr kumimoji="0" lang="en-US" sz="2400" b="1" i="0" u="none" strike="noStrike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r>
            <a:rPr kumimoji="0" lang="en-US" sz="2400" b="1" i="0" u="none" strike="noStrike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400" b="1" i="0" u="none" strike="noStrike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Chí</a:t>
          </a:r>
          <a:r>
            <a:rPr kumimoji="0" lang="en-US" sz="2400" b="1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 Minh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sz="2400" b="1" i="0" u="none" strike="noStrike" cap="none" normalizeH="0" baseline="0" dirty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91183AD3-4609-4873-9074-B28DAB08ED53}" type="parTrans" cxnId="{13CD44C6-4C83-4D9B-8870-4F731535F0D6}">
      <dgm:prSet/>
      <dgm:spPr/>
      <dgm:t>
        <a:bodyPr/>
        <a:lstStyle/>
        <a:p>
          <a:endParaRPr lang="en-US"/>
        </a:p>
      </dgm:t>
    </dgm:pt>
    <dgm:pt modelId="{D3AB9060-A99D-4AB7-A92B-02967B18E372}" type="sibTrans" cxnId="{13CD44C6-4C83-4D9B-8870-4F731535F0D6}">
      <dgm:prSet/>
      <dgm:spPr/>
      <dgm:t>
        <a:bodyPr/>
        <a:lstStyle/>
        <a:p>
          <a:endParaRPr lang="en-US"/>
        </a:p>
      </dgm:t>
    </dgm:pt>
    <dgm:pt modelId="{19F3A764-C704-44B7-BD89-2F1743DBE2F7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endParaRPr kumimoji="0" lang="en-US" sz="2000" b="1" i="0" u="none" strike="noStrike" cap="none" normalizeH="0" baseline="0" dirty="0">
            <a:ln/>
            <a:effectLst/>
            <a:latin typeface="Arial" pitchFamily="34" charset="0"/>
            <a:cs typeface="Arial" pitchFamily="34" charset="0"/>
          </a:endParaRPr>
        </a:p>
        <a:p>
          <a:pPr algn="ctr" rtl="0">
            <a:lnSpc>
              <a:spcPct val="150000"/>
            </a:lnSpc>
          </a:pPr>
          <a:r>
            <a:rPr kumimoji="0" lang="en-US" sz="2000" b="1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1. </a:t>
          </a:r>
          <a:r>
            <a:rPr kumimoji="0" lang="en-US" sz="2000" b="1" i="0" u="none" strike="noStrike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Đối</a:t>
          </a:r>
          <a:r>
            <a:rPr kumimoji="0" lang="en-US" sz="2000" b="1" i="0" u="none" strike="noStrike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000" b="1" i="0" u="none" strike="noStrike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kumimoji="0" lang="en-US" sz="2000" b="1" i="0" u="none" strike="noStrike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000" b="1" i="0" u="none" strike="noStrike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kumimoji="0" lang="en-US" sz="2000" b="1" i="0" u="none" strike="noStrike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000" b="1" i="0" u="none" strike="noStrike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mạng</a:t>
          </a:r>
          <a:r>
            <a:rPr kumimoji="0" lang="en-US" sz="2000" b="1" i="0" u="none" strike="noStrike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000" b="1" i="0" u="none" strike="noStrike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Việt</a:t>
          </a:r>
          <a:r>
            <a:rPr kumimoji="0" lang="en-US" sz="2000" b="1" i="0" u="none" strike="noStrike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Nam</a:t>
          </a:r>
          <a:endParaRPr kumimoji="0" lang="vi-VN" sz="2000" b="1" i="0" u="none" strike="noStrike" cap="none" normalizeH="0" baseline="0" dirty="0">
            <a:ln/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sz="2000" b="1" i="0" u="none" strike="noStrike" cap="none" normalizeH="0" baseline="0" dirty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D36E13CA-8C0F-4A42-950B-66DD3F1D2880}" type="parTrans" cxnId="{EA5FD14C-BD07-4FD2-9B59-9A678840ECF9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29B3EA9-1029-4344-883A-55F36CEF6329}" type="sibTrans" cxnId="{EA5FD14C-BD07-4FD2-9B59-9A678840ECF9}">
      <dgm:prSet/>
      <dgm:spPr/>
      <dgm:t>
        <a:bodyPr/>
        <a:lstStyle/>
        <a:p>
          <a:endParaRPr lang="en-US"/>
        </a:p>
      </dgm:t>
    </dgm:pt>
    <dgm:pt modelId="{E9E02B60-F8E6-4727-83A9-54AB754CE6A5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 anchor="t"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a.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tưởng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Chí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Minh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đưa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mạng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giải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phóng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tộcViệt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Nam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đến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thắng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lợi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bắt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đầu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một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xã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hội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mới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trên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đất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nước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ta</a:t>
          </a:r>
          <a:endParaRPr kumimoji="0" lang="en-US" sz="1800" b="0" i="0" u="none" strike="noStrike" cap="none" normalizeH="0" baseline="0" dirty="0">
            <a:ln/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7B84F1-4FC4-4AC4-BB5E-DA37E9A75FA9}" type="parTrans" cxnId="{72133463-447A-40B6-9D52-1A805213DFE4}">
      <dgm:prSet/>
      <dgm:spPr/>
      <dgm:t>
        <a:bodyPr/>
        <a:lstStyle/>
        <a:p>
          <a:endParaRPr lang="en-US"/>
        </a:p>
      </dgm:t>
    </dgm:pt>
    <dgm:pt modelId="{7B2EF2E7-AFEE-4F21-97DA-734BBD063727}" type="sibTrans" cxnId="{72133463-447A-40B6-9D52-1A805213DFE4}">
      <dgm:prSet/>
      <dgm:spPr/>
      <dgm:t>
        <a:bodyPr/>
        <a:lstStyle/>
        <a:p>
          <a:endParaRPr lang="en-US"/>
        </a:p>
      </dgm:t>
    </dgm:pt>
    <dgm:pt modelId="{C326118F-97C3-415F-A63C-E6C72F705357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 anchor="t"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b.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tưởng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Chí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Minh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nền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tảng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tưởng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kim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chỉ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nam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mạng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Việt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Nam </a:t>
          </a:r>
          <a:endParaRPr kumimoji="0" lang="en-US" sz="1800" b="0" i="0" u="none" strike="noStrike" cap="none" normalizeH="0" baseline="0" dirty="0">
            <a:ln/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75CBA6-1679-4BD0-BE98-48200F21F8AC}" type="parTrans" cxnId="{ABD6F876-70CD-42B2-B465-364B72BB8F96}">
      <dgm:prSet/>
      <dgm:spPr/>
      <dgm:t>
        <a:bodyPr/>
        <a:lstStyle/>
        <a:p>
          <a:endParaRPr lang="en-US"/>
        </a:p>
      </dgm:t>
    </dgm:pt>
    <dgm:pt modelId="{62F83DC4-B191-4C48-8459-7B37FE96BE6A}" type="sibTrans" cxnId="{ABD6F876-70CD-42B2-B465-364B72BB8F96}">
      <dgm:prSet/>
      <dgm:spPr/>
      <dgm:t>
        <a:bodyPr/>
        <a:lstStyle/>
        <a:p>
          <a:endParaRPr lang="en-US"/>
        </a:p>
      </dgm:t>
    </dgm:pt>
    <dgm:pt modelId="{CC80F631-07C9-459A-9097-04BFD18F68EA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>
            <a:lnSpc>
              <a:spcPct val="150000"/>
            </a:lnSpc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en-US" sz="1800" b="1" dirty="0" err="1">
              <a:latin typeface="Arial" panose="020B0604020202020204" pitchFamily="34" charset="0"/>
              <a:cs typeface="Arial" panose="020B0604020202020204" pitchFamily="34" charset="0"/>
            </a:rPr>
            <a:t>Đối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latin typeface="Arial" panose="020B0604020202020204" pitchFamily="34" charset="0"/>
              <a:cs typeface="Arial" panose="020B0604020202020204" pitchFamily="34" charset="0"/>
            </a:rPr>
            <a:t>sự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latin typeface="Arial" panose="020B0604020202020204" pitchFamily="34" charset="0"/>
              <a:cs typeface="Arial" panose="020B0604020202020204" pitchFamily="34" charset="0"/>
            </a:rPr>
            <a:t>phát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latin typeface="Arial" panose="020B0604020202020204" pitchFamily="34" charset="0"/>
              <a:cs typeface="Arial" panose="020B0604020202020204" pitchFamily="34" charset="0"/>
            </a:rPr>
            <a:t>triển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latin typeface="Arial" panose="020B0604020202020204" pitchFamily="34" charset="0"/>
              <a:cs typeface="Arial" panose="020B0604020202020204" pitchFamily="34" charset="0"/>
            </a:rPr>
            <a:t>tiến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latin typeface="Arial" panose="020B0604020202020204" pitchFamily="34" charset="0"/>
              <a:cs typeface="Arial" panose="020B0604020202020204" pitchFamily="34" charset="0"/>
            </a:rPr>
            <a:t>bộ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latin typeface="Arial" panose="020B0604020202020204" pitchFamily="34" charset="0"/>
              <a:cs typeface="Arial" panose="020B0604020202020204" pitchFamily="34" charset="0"/>
            </a:rPr>
            <a:t>nhân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1" dirty="0">
              <a:latin typeface="Arial" panose="020B0604020202020204" pitchFamily="34" charset="0"/>
              <a:cs typeface="Arial" panose="020B0604020202020204" pitchFamily="34" charset="0"/>
            </a:rPr>
            <a:t>loại</a:t>
          </a:r>
          <a:endParaRPr kumimoji="0" lang="en-US" sz="1800" b="1" i="0" u="none" strike="noStrike" cap="none" normalizeH="0" baseline="0" dirty="0">
            <a:ln/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077573-B72B-46BE-9741-DF1A66A7BB4E}" type="parTrans" cxnId="{4157D81D-0F8F-4BD3-8F01-11F97FFD29EC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7D0F891-7EF6-48CF-A1BD-8539240125EE}" type="sibTrans" cxnId="{4157D81D-0F8F-4BD3-8F01-11F97FFD29EC}">
      <dgm:prSet/>
      <dgm:spPr/>
      <dgm:t>
        <a:bodyPr/>
        <a:lstStyle/>
        <a:p>
          <a:endParaRPr lang="en-US"/>
        </a:p>
      </dgm:t>
    </dgm:pt>
    <dgm:pt modelId="{449DD41B-CDE6-4F86-95A2-5046E46D535C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 anchor="t"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a.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tưởng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Chí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Minh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góp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phần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mở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ra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thuộc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địa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đường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giải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phóng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gắn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sự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tiến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bộ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xã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hội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kumimoji="0" lang="en-US" sz="1800" b="0" i="0" u="none" strike="noStrike" cap="none" normalizeH="0" baseline="0" dirty="0">
            <a:ln/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5574E8D-7143-4508-B9C7-D9678C480C44}" type="parTrans" cxnId="{863BCD77-8334-46F0-8ED1-7CBEB4287B51}">
      <dgm:prSet/>
      <dgm:spPr/>
      <dgm:t>
        <a:bodyPr/>
        <a:lstStyle/>
        <a:p>
          <a:endParaRPr lang="en-US"/>
        </a:p>
      </dgm:t>
    </dgm:pt>
    <dgm:pt modelId="{FFF08563-FFCA-473E-9F5F-D542731D1414}" type="sibTrans" cxnId="{863BCD77-8334-46F0-8ED1-7CBEB4287B51}">
      <dgm:prSet/>
      <dgm:spPr/>
      <dgm:t>
        <a:bodyPr/>
        <a:lstStyle/>
        <a:p>
          <a:endParaRPr lang="en-US"/>
        </a:p>
      </dgm:t>
    </dgm:pt>
    <dgm:pt modelId="{F9071923-748A-4302-AAC5-B9611E40599C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 anchor="t"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b.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tưởng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Chí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Minh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góp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phần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cực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vào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cuộc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đấu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tranh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vì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độc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lập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chủ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hòa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bình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hợp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tác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phát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triển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trên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thế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giới</a:t>
          </a:r>
          <a:endParaRPr kumimoji="0" lang="en-US" sz="1800" b="0" i="0" u="none" strike="noStrike" cap="none" normalizeH="0" baseline="0" dirty="0">
            <a:ln/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5DC0AA-55E0-4CDF-81D8-22D7DE2FE9F5}" type="parTrans" cxnId="{7DECE314-900C-4559-BAD2-07A109707919}">
      <dgm:prSet/>
      <dgm:spPr/>
      <dgm:t>
        <a:bodyPr/>
        <a:lstStyle/>
        <a:p>
          <a:endParaRPr lang="en-US"/>
        </a:p>
      </dgm:t>
    </dgm:pt>
    <dgm:pt modelId="{9E62561C-45E2-4675-B7E5-B20081723CF9}" type="sibTrans" cxnId="{7DECE314-900C-4559-BAD2-07A109707919}">
      <dgm:prSet/>
      <dgm:spPr/>
      <dgm:t>
        <a:bodyPr/>
        <a:lstStyle/>
        <a:p>
          <a:endParaRPr lang="en-US"/>
        </a:p>
      </dgm:t>
    </dgm:pt>
    <dgm:pt modelId="{4B5E347F-4601-4630-924F-7E14D95C866B}" type="pres">
      <dgm:prSet presAssocID="{8A08FA70-D0DF-4131-BFC7-5DFA214CF9E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E66C05-A717-489A-8BBF-6A6C3F32C84D}" type="pres">
      <dgm:prSet presAssocID="{81FF9DCC-CEBB-4F7B-BF61-2119C3701CC9}" presName="hierRoot1" presStyleCnt="0">
        <dgm:presLayoutVars>
          <dgm:hierBranch/>
        </dgm:presLayoutVars>
      </dgm:prSet>
      <dgm:spPr/>
    </dgm:pt>
    <dgm:pt modelId="{77704562-C37D-49C4-96F2-CFDE71FF35CD}" type="pres">
      <dgm:prSet presAssocID="{81FF9DCC-CEBB-4F7B-BF61-2119C3701CC9}" presName="rootComposite1" presStyleCnt="0"/>
      <dgm:spPr/>
    </dgm:pt>
    <dgm:pt modelId="{A5567737-63EF-4563-B037-3C36F6711809}" type="pres">
      <dgm:prSet presAssocID="{81FF9DCC-CEBB-4F7B-BF61-2119C3701CC9}" presName="rootText1" presStyleLbl="node0" presStyleIdx="0" presStyleCnt="1" custScaleX="267224" custScaleY="89976">
        <dgm:presLayoutVars>
          <dgm:chPref val="3"/>
        </dgm:presLayoutVars>
      </dgm:prSet>
      <dgm:spPr/>
    </dgm:pt>
    <dgm:pt modelId="{12821FCD-E300-4874-A943-A8A3D76E77FA}" type="pres">
      <dgm:prSet presAssocID="{81FF9DCC-CEBB-4F7B-BF61-2119C3701CC9}" presName="rootConnector1" presStyleLbl="node1" presStyleIdx="0" presStyleCnt="0"/>
      <dgm:spPr/>
    </dgm:pt>
    <dgm:pt modelId="{ECE41CB8-D309-4855-96FA-822A1E4036A6}" type="pres">
      <dgm:prSet presAssocID="{81FF9DCC-CEBB-4F7B-BF61-2119C3701CC9}" presName="hierChild2" presStyleCnt="0"/>
      <dgm:spPr/>
    </dgm:pt>
    <dgm:pt modelId="{BA153568-7BDB-436F-9541-BE0335523768}" type="pres">
      <dgm:prSet presAssocID="{D36E13CA-8C0F-4A42-950B-66DD3F1D2880}" presName="Name35" presStyleLbl="parChTrans1D2" presStyleIdx="0" presStyleCnt="2"/>
      <dgm:spPr/>
    </dgm:pt>
    <dgm:pt modelId="{28D893CA-343D-496D-8491-CACB43E825B6}" type="pres">
      <dgm:prSet presAssocID="{19F3A764-C704-44B7-BD89-2F1743DBE2F7}" presName="hierRoot2" presStyleCnt="0">
        <dgm:presLayoutVars>
          <dgm:hierBranch/>
        </dgm:presLayoutVars>
      </dgm:prSet>
      <dgm:spPr/>
    </dgm:pt>
    <dgm:pt modelId="{F7422B00-DEF6-4CE1-8747-AC1609A9C0DC}" type="pres">
      <dgm:prSet presAssocID="{19F3A764-C704-44B7-BD89-2F1743DBE2F7}" presName="rootComposite" presStyleCnt="0"/>
      <dgm:spPr/>
    </dgm:pt>
    <dgm:pt modelId="{94A77DBA-8A4D-4A98-9E30-6656B7BD9CB5}" type="pres">
      <dgm:prSet presAssocID="{19F3A764-C704-44B7-BD89-2F1743DBE2F7}" presName="rootText" presStyleLbl="node2" presStyleIdx="0" presStyleCnt="2" custScaleX="109459" custScaleY="143018">
        <dgm:presLayoutVars>
          <dgm:chPref val="3"/>
        </dgm:presLayoutVars>
      </dgm:prSet>
      <dgm:spPr/>
    </dgm:pt>
    <dgm:pt modelId="{9B4BC30B-C162-4D6A-ADBD-5091279595E4}" type="pres">
      <dgm:prSet presAssocID="{19F3A764-C704-44B7-BD89-2F1743DBE2F7}" presName="rootConnector" presStyleLbl="node2" presStyleIdx="0" presStyleCnt="2"/>
      <dgm:spPr/>
    </dgm:pt>
    <dgm:pt modelId="{F3BF6480-2518-466B-AF8D-5A9FF9250129}" type="pres">
      <dgm:prSet presAssocID="{19F3A764-C704-44B7-BD89-2F1743DBE2F7}" presName="hierChild4" presStyleCnt="0"/>
      <dgm:spPr/>
    </dgm:pt>
    <dgm:pt modelId="{51C9BE2D-D4C1-419B-A278-1571E638548A}" type="pres">
      <dgm:prSet presAssocID="{907B84F1-4FC4-4AC4-BB5E-DA37E9A75FA9}" presName="Name35" presStyleLbl="parChTrans1D3" presStyleIdx="0" presStyleCnt="4"/>
      <dgm:spPr/>
    </dgm:pt>
    <dgm:pt modelId="{C4B99312-E0B3-4DD0-A2C0-31ABE0037D8E}" type="pres">
      <dgm:prSet presAssocID="{E9E02B60-F8E6-4727-83A9-54AB754CE6A5}" presName="hierRoot2" presStyleCnt="0">
        <dgm:presLayoutVars>
          <dgm:hierBranch val="r"/>
        </dgm:presLayoutVars>
      </dgm:prSet>
      <dgm:spPr/>
    </dgm:pt>
    <dgm:pt modelId="{BADF5BC7-A50E-4F58-8362-577F73A8B841}" type="pres">
      <dgm:prSet presAssocID="{E9E02B60-F8E6-4727-83A9-54AB754CE6A5}" presName="rootComposite" presStyleCnt="0"/>
      <dgm:spPr/>
    </dgm:pt>
    <dgm:pt modelId="{CFFB1291-7AFD-4761-8C1A-8D45EE8C2AE1}" type="pres">
      <dgm:prSet presAssocID="{E9E02B60-F8E6-4727-83A9-54AB754CE6A5}" presName="rootText" presStyleLbl="node3" presStyleIdx="0" presStyleCnt="4" custScaleY="323656">
        <dgm:presLayoutVars>
          <dgm:chPref val="3"/>
        </dgm:presLayoutVars>
      </dgm:prSet>
      <dgm:spPr/>
    </dgm:pt>
    <dgm:pt modelId="{626B7A10-D207-487F-822E-6838DF16276C}" type="pres">
      <dgm:prSet presAssocID="{E9E02B60-F8E6-4727-83A9-54AB754CE6A5}" presName="rootConnector" presStyleLbl="node3" presStyleIdx="0" presStyleCnt="4"/>
      <dgm:spPr/>
    </dgm:pt>
    <dgm:pt modelId="{0DF6D049-D83C-4994-BA33-2E4BB6BC7149}" type="pres">
      <dgm:prSet presAssocID="{E9E02B60-F8E6-4727-83A9-54AB754CE6A5}" presName="hierChild4" presStyleCnt="0"/>
      <dgm:spPr/>
    </dgm:pt>
    <dgm:pt modelId="{C0FBB14C-38E2-467B-9B85-11827B3BAC81}" type="pres">
      <dgm:prSet presAssocID="{E9E02B60-F8E6-4727-83A9-54AB754CE6A5}" presName="hierChild5" presStyleCnt="0"/>
      <dgm:spPr/>
    </dgm:pt>
    <dgm:pt modelId="{8D856D17-DA90-4207-98F2-7BCEC3A6BC2F}" type="pres">
      <dgm:prSet presAssocID="{A275CBA6-1679-4BD0-BE98-48200F21F8AC}" presName="Name35" presStyleLbl="parChTrans1D3" presStyleIdx="1" presStyleCnt="4"/>
      <dgm:spPr/>
    </dgm:pt>
    <dgm:pt modelId="{0A52A8C6-DA13-498B-8106-B4B4B3404AB6}" type="pres">
      <dgm:prSet presAssocID="{C326118F-97C3-415F-A63C-E6C72F705357}" presName="hierRoot2" presStyleCnt="0">
        <dgm:presLayoutVars>
          <dgm:hierBranch val="r"/>
        </dgm:presLayoutVars>
      </dgm:prSet>
      <dgm:spPr/>
    </dgm:pt>
    <dgm:pt modelId="{AEC49FCE-D48A-480D-9082-AFC598CDCAA1}" type="pres">
      <dgm:prSet presAssocID="{C326118F-97C3-415F-A63C-E6C72F705357}" presName="rootComposite" presStyleCnt="0"/>
      <dgm:spPr/>
    </dgm:pt>
    <dgm:pt modelId="{6D9ED8D4-CC3C-42BD-91CA-FDEAEF7379F3}" type="pres">
      <dgm:prSet presAssocID="{C326118F-97C3-415F-A63C-E6C72F705357}" presName="rootText" presStyleLbl="node3" presStyleIdx="1" presStyleCnt="4" custScaleY="326855" custLinFactNeighborX="4301" custLinFactNeighborY="-800">
        <dgm:presLayoutVars>
          <dgm:chPref val="3"/>
        </dgm:presLayoutVars>
      </dgm:prSet>
      <dgm:spPr/>
    </dgm:pt>
    <dgm:pt modelId="{B6B5E422-5E83-402A-9404-7F11C7BE0898}" type="pres">
      <dgm:prSet presAssocID="{C326118F-97C3-415F-A63C-E6C72F705357}" presName="rootConnector" presStyleLbl="node3" presStyleIdx="1" presStyleCnt="4"/>
      <dgm:spPr/>
    </dgm:pt>
    <dgm:pt modelId="{68FF38DB-7A1F-4402-B37F-D93DAD852BDF}" type="pres">
      <dgm:prSet presAssocID="{C326118F-97C3-415F-A63C-E6C72F705357}" presName="hierChild4" presStyleCnt="0"/>
      <dgm:spPr/>
    </dgm:pt>
    <dgm:pt modelId="{EF8149D7-0C73-42AC-9597-48D5F71019E8}" type="pres">
      <dgm:prSet presAssocID="{C326118F-97C3-415F-A63C-E6C72F705357}" presName="hierChild5" presStyleCnt="0"/>
      <dgm:spPr/>
    </dgm:pt>
    <dgm:pt modelId="{D0C344E6-516F-4947-BED6-6D69A709409A}" type="pres">
      <dgm:prSet presAssocID="{19F3A764-C704-44B7-BD89-2F1743DBE2F7}" presName="hierChild5" presStyleCnt="0"/>
      <dgm:spPr/>
    </dgm:pt>
    <dgm:pt modelId="{222D2A84-9853-47B4-B432-4E8942576C91}" type="pres">
      <dgm:prSet presAssocID="{09077573-B72B-46BE-9741-DF1A66A7BB4E}" presName="Name35" presStyleLbl="parChTrans1D2" presStyleIdx="1" presStyleCnt="2"/>
      <dgm:spPr/>
    </dgm:pt>
    <dgm:pt modelId="{3C94A52D-F7DA-4DA9-A2C7-66E74F1877D2}" type="pres">
      <dgm:prSet presAssocID="{CC80F631-07C9-459A-9097-04BFD18F68EA}" presName="hierRoot2" presStyleCnt="0">
        <dgm:presLayoutVars>
          <dgm:hierBranch/>
        </dgm:presLayoutVars>
      </dgm:prSet>
      <dgm:spPr/>
    </dgm:pt>
    <dgm:pt modelId="{5467D62A-8969-425F-BE3E-24E84F1626FB}" type="pres">
      <dgm:prSet presAssocID="{CC80F631-07C9-459A-9097-04BFD18F68EA}" presName="rootComposite" presStyleCnt="0"/>
      <dgm:spPr/>
    </dgm:pt>
    <dgm:pt modelId="{85571902-EF5B-4B82-8814-3E8CAE19B097}" type="pres">
      <dgm:prSet presAssocID="{CC80F631-07C9-459A-9097-04BFD18F68EA}" presName="rootText" presStyleLbl="node2" presStyleIdx="1" presStyleCnt="2" custScaleX="124477" custScaleY="141852">
        <dgm:presLayoutVars>
          <dgm:chPref val="3"/>
        </dgm:presLayoutVars>
      </dgm:prSet>
      <dgm:spPr/>
    </dgm:pt>
    <dgm:pt modelId="{95146F33-380D-45BE-B868-79E7E90E4EB5}" type="pres">
      <dgm:prSet presAssocID="{CC80F631-07C9-459A-9097-04BFD18F68EA}" presName="rootConnector" presStyleLbl="node2" presStyleIdx="1" presStyleCnt="2"/>
      <dgm:spPr/>
    </dgm:pt>
    <dgm:pt modelId="{F49FB3DA-D5FA-4AC4-8FBE-CD2682325B49}" type="pres">
      <dgm:prSet presAssocID="{CC80F631-07C9-459A-9097-04BFD18F68EA}" presName="hierChild4" presStyleCnt="0"/>
      <dgm:spPr/>
    </dgm:pt>
    <dgm:pt modelId="{EBEB53F9-1EEB-42A8-A8A4-1DF84F58FED0}" type="pres">
      <dgm:prSet presAssocID="{25574E8D-7143-4508-B9C7-D9678C480C44}" presName="Name35" presStyleLbl="parChTrans1D3" presStyleIdx="2" presStyleCnt="4"/>
      <dgm:spPr/>
    </dgm:pt>
    <dgm:pt modelId="{326BE0F0-DF7C-4123-AED6-6EA64C4A5216}" type="pres">
      <dgm:prSet presAssocID="{449DD41B-CDE6-4F86-95A2-5046E46D535C}" presName="hierRoot2" presStyleCnt="0">
        <dgm:presLayoutVars>
          <dgm:hierBranch val="r"/>
        </dgm:presLayoutVars>
      </dgm:prSet>
      <dgm:spPr/>
    </dgm:pt>
    <dgm:pt modelId="{E51DC782-E20C-4FD2-9E44-7F2A75392AD6}" type="pres">
      <dgm:prSet presAssocID="{449DD41B-CDE6-4F86-95A2-5046E46D535C}" presName="rootComposite" presStyleCnt="0"/>
      <dgm:spPr/>
    </dgm:pt>
    <dgm:pt modelId="{4BD1F158-B211-423F-BDAD-DB4950C3260D}" type="pres">
      <dgm:prSet presAssocID="{449DD41B-CDE6-4F86-95A2-5046E46D535C}" presName="rootText" presStyleLbl="node3" presStyleIdx="2" presStyleCnt="4" custScaleY="330513">
        <dgm:presLayoutVars>
          <dgm:chPref val="3"/>
        </dgm:presLayoutVars>
      </dgm:prSet>
      <dgm:spPr/>
    </dgm:pt>
    <dgm:pt modelId="{379EB81F-988B-48A8-B672-A8F11B749D80}" type="pres">
      <dgm:prSet presAssocID="{449DD41B-CDE6-4F86-95A2-5046E46D535C}" presName="rootConnector" presStyleLbl="node3" presStyleIdx="2" presStyleCnt="4"/>
      <dgm:spPr/>
    </dgm:pt>
    <dgm:pt modelId="{514E2AD3-2574-4B8D-B098-4C8787B1201D}" type="pres">
      <dgm:prSet presAssocID="{449DD41B-CDE6-4F86-95A2-5046E46D535C}" presName="hierChild4" presStyleCnt="0"/>
      <dgm:spPr/>
    </dgm:pt>
    <dgm:pt modelId="{1FFD6018-2414-48BE-B407-A980FE4A998F}" type="pres">
      <dgm:prSet presAssocID="{449DD41B-CDE6-4F86-95A2-5046E46D535C}" presName="hierChild5" presStyleCnt="0"/>
      <dgm:spPr/>
    </dgm:pt>
    <dgm:pt modelId="{D3F42ED2-E6F1-4382-BC31-E766F2A5D3A8}" type="pres">
      <dgm:prSet presAssocID="{225DC0AA-55E0-4CDF-81D8-22D7DE2FE9F5}" presName="Name35" presStyleLbl="parChTrans1D3" presStyleIdx="3" presStyleCnt="4"/>
      <dgm:spPr/>
    </dgm:pt>
    <dgm:pt modelId="{0444BF14-D72B-4B3E-BBC6-E9FC9FDF7F0A}" type="pres">
      <dgm:prSet presAssocID="{F9071923-748A-4302-AAC5-B9611E40599C}" presName="hierRoot2" presStyleCnt="0">
        <dgm:presLayoutVars>
          <dgm:hierBranch val="r"/>
        </dgm:presLayoutVars>
      </dgm:prSet>
      <dgm:spPr/>
    </dgm:pt>
    <dgm:pt modelId="{B261B3C7-6758-4D4A-8B04-8C51C60D0AEF}" type="pres">
      <dgm:prSet presAssocID="{F9071923-748A-4302-AAC5-B9611E40599C}" presName="rootComposite" presStyleCnt="0"/>
      <dgm:spPr/>
    </dgm:pt>
    <dgm:pt modelId="{6F96EF75-E73D-4D42-AAB3-A4BD0F3B5268}" type="pres">
      <dgm:prSet presAssocID="{F9071923-748A-4302-AAC5-B9611E40599C}" presName="rootText" presStyleLbl="node3" presStyleIdx="3" presStyleCnt="4" custScaleY="334843" custLinFactNeighborX="995" custLinFactNeighborY="210">
        <dgm:presLayoutVars>
          <dgm:chPref val="3"/>
        </dgm:presLayoutVars>
      </dgm:prSet>
      <dgm:spPr/>
    </dgm:pt>
    <dgm:pt modelId="{CFABFCA1-C999-493A-BC03-DF96AED61064}" type="pres">
      <dgm:prSet presAssocID="{F9071923-748A-4302-AAC5-B9611E40599C}" presName="rootConnector" presStyleLbl="node3" presStyleIdx="3" presStyleCnt="4"/>
      <dgm:spPr/>
    </dgm:pt>
    <dgm:pt modelId="{CD0A2670-4EEF-4DA1-BECA-82802C0F3F2E}" type="pres">
      <dgm:prSet presAssocID="{F9071923-748A-4302-AAC5-B9611E40599C}" presName="hierChild4" presStyleCnt="0"/>
      <dgm:spPr/>
    </dgm:pt>
    <dgm:pt modelId="{A63C236D-4374-4CEF-B7FB-BC4E45888F95}" type="pres">
      <dgm:prSet presAssocID="{F9071923-748A-4302-AAC5-B9611E40599C}" presName="hierChild5" presStyleCnt="0"/>
      <dgm:spPr/>
    </dgm:pt>
    <dgm:pt modelId="{7852887F-F227-4BE6-9890-AA280F15EA33}" type="pres">
      <dgm:prSet presAssocID="{CC80F631-07C9-459A-9097-04BFD18F68EA}" presName="hierChild5" presStyleCnt="0"/>
      <dgm:spPr/>
    </dgm:pt>
    <dgm:pt modelId="{73038C65-CF95-43F3-B99A-1705D26E5145}" type="pres">
      <dgm:prSet presAssocID="{81FF9DCC-CEBB-4F7B-BF61-2119C3701CC9}" presName="hierChild3" presStyleCnt="0"/>
      <dgm:spPr/>
    </dgm:pt>
  </dgm:ptLst>
  <dgm:cxnLst>
    <dgm:cxn modelId="{AA77AF00-7642-45C8-8B25-93F297A85B98}" type="presOf" srcId="{E9E02B60-F8E6-4727-83A9-54AB754CE6A5}" destId="{CFFB1291-7AFD-4761-8C1A-8D45EE8C2AE1}" srcOrd="0" destOrd="0" presId="urn:microsoft.com/office/officeart/2005/8/layout/orgChart1"/>
    <dgm:cxn modelId="{5382F900-FD2A-44EF-83CC-091899E72885}" type="presOf" srcId="{8A08FA70-D0DF-4131-BFC7-5DFA214CF9E0}" destId="{4B5E347F-4601-4630-924F-7E14D95C866B}" srcOrd="0" destOrd="0" presId="urn:microsoft.com/office/officeart/2005/8/layout/orgChart1"/>
    <dgm:cxn modelId="{408AF80A-88AB-4AD0-8F91-D509E8F0C90E}" type="presOf" srcId="{907B84F1-4FC4-4AC4-BB5E-DA37E9A75FA9}" destId="{51C9BE2D-D4C1-419B-A278-1571E638548A}" srcOrd="0" destOrd="0" presId="urn:microsoft.com/office/officeart/2005/8/layout/orgChart1"/>
    <dgm:cxn modelId="{27FF840C-2DFB-4139-A0FF-C76206C72682}" type="presOf" srcId="{81FF9DCC-CEBB-4F7B-BF61-2119C3701CC9}" destId="{12821FCD-E300-4874-A943-A8A3D76E77FA}" srcOrd="1" destOrd="0" presId="urn:microsoft.com/office/officeart/2005/8/layout/orgChart1"/>
    <dgm:cxn modelId="{7DECE314-900C-4559-BAD2-07A109707919}" srcId="{CC80F631-07C9-459A-9097-04BFD18F68EA}" destId="{F9071923-748A-4302-AAC5-B9611E40599C}" srcOrd="1" destOrd="0" parTransId="{225DC0AA-55E0-4CDF-81D8-22D7DE2FE9F5}" sibTransId="{9E62561C-45E2-4675-B7E5-B20081723CF9}"/>
    <dgm:cxn modelId="{4157D81D-0F8F-4BD3-8F01-11F97FFD29EC}" srcId="{81FF9DCC-CEBB-4F7B-BF61-2119C3701CC9}" destId="{CC80F631-07C9-459A-9097-04BFD18F68EA}" srcOrd="1" destOrd="0" parTransId="{09077573-B72B-46BE-9741-DF1A66A7BB4E}" sibTransId="{47D0F891-7EF6-48CF-A1BD-8539240125EE}"/>
    <dgm:cxn modelId="{4FC90D25-C68F-456E-8841-17BCD1956B25}" type="presOf" srcId="{225DC0AA-55E0-4CDF-81D8-22D7DE2FE9F5}" destId="{D3F42ED2-E6F1-4382-BC31-E766F2A5D3A8}" srcOrd="0" destOrd="0" presId="urn:microsoft.com/office/officeart/2005/8/layout/orgChart1"/>
    <dgm:cxn modelId="{894E0A27-06EC-4C46-B6AA-FB2DE6F66475}" type="presOf" srcId="{CC80F631-07C9-459A-9097-04BFD18F68EA}" destId="{95146F33-380D-45BE-B868-79E7E90E4EB5}" srcOrd="1" destOrd="0" presId="urn:microsoft.com/office/officeart/2005/8/layout/orgChart1"/>
    <dgm:cxn modelId="{9A99282A-7D83-428E-A396-05B45F26E961}" type="presOf" srcId="{09077573-B72B-46BE-9741-DF1A66A7BB4E}" destId="{222D2A84-9853-47B4-B432-4E8942576C91}" srcOrd="0" destOrd="0" presId="urn:microsoft.com/office/officeart/2005/8/layout/orgChart1"/>
    <dgm:cxn modelId="{9F89292C-0750-4486-BAAD-42C37164FB5F}" type="presOf" srcId="{CC80F631-07C9-459A-9097-04BFD18F68EA}" destId="{85571902-EF5B-4B82-8814-3E8CAE19B097}" srcOrd="0" destOrd="0" presId="urn:microsoft.com/office/officeart/2005/8/layout/orgChart1"/>
    <dgm:cxn modelId="{412E752D-BF92-4AA7-BA7B-712324B9DF90}" type="presOf" srcId="{19F3A764-C704-44B7-BD89-2F1743DBE2F7}" destId="{94A77DBA-8A4D-4A98-9E30-6656B7BD9CB5}" srcOrd="0" destOrd="0" presId="urn:microsoft.com/office/officeart/2005/8/layout/orgChart1"/>
    <dgm:cxn modelId="{3352A62F-24A0-4325-BC0F-3F4CDA31D750}" type="presOf" srcId="{19F3A764-C704-44B7-BD89-2F1743DBE2F7}" destId="{9B4BC30B-C162-4D6A-ADBD-5091279595E4}" srcOrd="1" destOrd="0" presId="urn:microsoft.com/office/officeart/2005/8/layout/orgChart1"/>
    <dgm:cxn modelId="{95160440-27D5-46E8-942A-77870021C0ED}" type="presOf" srcId="{25574E8D-7143-4508-B9C7-D9678C480C44}" destId="{EBEB53F9-1EEB-42A8-A8A4-1DF84F58FED0}" srcOrd="0" destOrd="0" presId="urn:microsoft.com/office/officeart/2005/8/layout/orgChart1"/>
    <dgm:cxn modelId="{72133463-447A-40B6-9D52-1A805213DFE4}" srcId="{19F3A764-C704-44B7-BD89-2F1743DBE2F7}" destId="{E9E02B60-F8E6-4727-83A9-54AB754CE6A5}" srcOrd="0" destOrd="0" parTransId="{907B84F1-4FC4-4AC4-BB5E-DA37E9A75FA9}" sibTransId="{7B2EF2E7-AFEE-4F21-97DA-734BBD063727}"/>
    <dgm:cxn modelId="{EA5FD14C-BD07-4FD2-9B59-9A678840ECF9}" srcId="{81FF9DCC-CEBB-4F7B-BF61-2119C3701CC9}" destId="{19F3A764-C704-44B7-BD89-2F1743DBE2F7}" srcOrd="0" destOrd="0" parTransId="{D36E13CA-8C0F-4A42-950B-66DD3F1D2880}" sibTransId="{929B3EA9-1029-4344-883A-55F36CEF6329}"/>
    <dgm:cxn modelId="{4614C04E-8116-4321-B030-904C959797A9}" type="presOf" srcId="{D36E13CA-8C0F-4A42-950B-66DD3F1D2880}" destId="{BA153568-7BDB-436F-9541-BE0335523768}" srcOrd="0" destOrd="0" presId="urn:microsoft.com/office/officeart/2005/8/layout/orgChart1"/>
    <dgm:cxn modelId="{ABD6F876-70CD-42B2-B465-364B72BB8F96}" srcId="{19F3A764-C704-44B7-BD89-2F1743DBE2F7}" destId="{C326118F-97C3-415F-A63C-E6C72F705357}" srcOrd="1" destOrd="0" parTransId="{A275CBA6-1679-4BD0-BE98-48200F21F8AC}" sibTransId="{62F83DC4-B191-4C48-8459-7B37FE96BE6A}"/>
    <dgm:cxn modelId="{863BCD77-8334-46F0-8ED1-7CBEB4287B51}" srcId="{CC80F631-07C9-459A-9097-04BFD18F68EA}" destId="{449DD41B-CDE6-4F86-95A2-5046E46D535C}" srcOrd="0" destOrd="0" parTransId="{25574E8D-7143-4508-B9C7-D9678C480C44}" sibTransId="{FFF08563-FFCA-473E-9F5F-D542731D1414}"/>
    <dgm:cxn modelId="{0475587A-209C-48F9-8327-AF1BA04889BC}" type="presOf" srcId="{A275CBA6-1679-4BD0-BE98-48200F21F8AC}" destId="{8D856D17-DA90-4207-98F2-7BCEC3A6BC2F}" srcOrd="0" destOrd="0" presId="urn:microsoft.com/office/officeart/2005/8/layout/orgChart1"/>
    <dgm:cxn modelId="{CCF25281-4E48-4821-8EE3-1EC059A14909}" type="presOf" srcId="{449DD41B-CDE6-4F86-95A2-5046E46D535C}" destId="{4BD1F158-B211-423F-BDAD-DB4950C3260D}" srcOrd="0" destOrd="0" presId="urn:microsoft.com/office/officeart/2005/8/layout/orgChart1"/>
    <dgm:cxn modelId="{6444038A-D07F-4020-AD2A-4C294BB679F6}" type="presOf" srcId="{449DD41B-CDE6-4F86-95A2-5046E46D535C}" destId="{379EB81F-988B-48A8-B672-A8F11B749D80}" srcOrd="1" destOrd="0" presId="urn:microsoft.com/office/officeart/2005/8/layout/orgChart1"/>
    <dgm:cxn modelId="{5049DBAA-ED07-4004-A9A9-7EAD3DD995B5}" type="presOf" srcId="{E9E02B60-F8E6-4727-83A9-54AB754CE6A5}" destId="{626B7A10-D207-487F-822E-6838DF16276C}" srcOrd="1" destOrd="0" presId="urn:microsoft.com/office/officeart/2005/8/layout/orgChart1"/>
    <dgm:cxn modelId="{A8734CBB-D367-488A-9803-C50CC4D700CF}" type="presOf" srcId="{C326118F-97C3-415F-A63C-E6C72F705357}" destId="{B6B5E422-5E83-402A-9404-7F11C7BE0898}" srcOrd="1" destOrd="0" presId="urn:microsoft.com/office/officeart/2005/8/layout/orgChart1"/>
    <dgm:cxn modelId="{13CD44C6-4C83-4D9B-8870-4F731535F0D6}" srcId="{8A08FA70-D0DF-4131-BFC7-5DFA214CF9E0}" destId="{81FF9DCC-CEBB-4F7B-BF61-2119C3701CC9}" srcOrd="0" destOrd="0" parTransId="{91183AD3-4609-4873-9074-B28DAB08ED53}" sibTransId="{D3AB9060-A99D-4AB7-A92B-02967B18E372}"/>
    <dgm:cxn modelId="{42D8A8C7-BC3C-469F-ACF9-A456F8FFED6B}" type="presOf" srcId="{81FF9DCC-CEBB-4F7B-BF61-2119C3701CC9}" destId="{A5567737-63EF-4563-B037-3C36F6711809}" srcOrd="0" destOrd="0" presId="urn:microsoft.com/office/officeart/2005/8/layout/orgChart1"/>
    <dgm:cxn modelId="{B88E3FD2-9033-421D-A764-745210C8D58A}" type="presOf" srcId="{C326118F-97C3-415F-A63C-E6C72F705357}" destId="{6D9ED8D4-CC3C-42BD-91CA-FDEAEF7379F3}" srcOrd="0" destOrd="0" presId="urn:microsoft.com/office/officeart/2005/8/layout/orgChart1"/>
    <dgm:cxn modelId="{A84D9AE0-D041-439A-AFDF-5C58633A1D74}" type="presOf" srcId="{F9071923-748A-4302-AAC5-B9611E40599C}" destId="{CFABFCA1-C999-493A-BC03-DF96AED61064}" srcOrd="1" destOrd="0" presId="urn:microsoft.com/office/officeart/2005/8/layout/orgChart1"/>
    <dgm:cxn modelId="{8456E3EB-1650-4D3E-9C6C-D51D48AD6DC0}" type="presOf" srcId="{F9071923-748A-4302-AAC5-B9611E40599C}" destId="{6F96EF75-E73D-4D42-AAB3-A4BD0F3B5268}" srcOrd="0" destOrd="0" presId="urn:microsoft.com/office/officeart/2005/8/layout/orgChart1"/>
    <dgm:cxn modelId="{DDDF9E6C-ED23-413F-A99B-6506615F422A}" type="presParOf" srcId="{4B5E347F-4601-4630-924F-7E14D95C866B}" destId="{92E66C05-A717-489A-8BBF-6A6C3F32C84D}" srcOrd="0" destOrd="0" presId="urn:microsoft.com/office/officeart/2005/8/layout/orgChart1"/>
    <dgm:cxn modelId="{41F23B2D-57C3-405D-B9C8-1DF5B90B736D}" type="presParOf" srcId="{92E66C05-A717-489A-8BBF-6A6C3F32C84D}" destId="{77704562-C37D-49C4-96F2-CFDE71FF35CD}" srcOrd="0" destOrd="0" presId="urn:microsoft.com/office/officeart/2005/8/layout/orgChart1"/>
    <dgm:cxn modelId="{F3FE8322-2AE1-43CA-AAE9-911655AB0C25}" type="presParOf" srcId="{77704562-C37D-49C4-96F2-CFDE71FF35CD}" destId="{A5567737-63EF-4563-B037-3C36F6711809}" srcOrd="0" destOrd="0" presId="urn:microsoft.com/office/officeart/2005/8/layout/orgChart1"/>
    <dgm:cxn modelId="{600CBF4E-D96E-4627-AB89-E27612B5C4B9}" type="presParOf" srcId="{77704562-C37D-49C4-96F2-CFDE71FF35CD}" destId="{12821FCD-E300-4874-A943-A8A3D76E77FA}" srcOrd="1" destOrd="0" presId="urn:microsoft.com/office/officeart/2005/8/layout/orgChart1"/>
    <dgm:cxn modelId="{40C11002-7B9A-4F7B-8D95-06C14182B1D9}" type="presParOf" srcId="{92E66C05-A717-489A-8BBF-6A6C3F32C84D}" destId="{ECE41CB8-D309-4855-96FA-822A1E4036A6}" srcOrd="1" destOrd="0" presId="urn:microsoft.com/office/officeart/2005/8/layout/orgChart1"/>
    <dgm:cxn modelId="{D787BDBB-1CDA-4A80-A128-C82660A64256}" type="presParOf" srcId="{ECE41CB8-D309-4855-96FA-822A1E4036A6}" destId="{BA153568-7BDB-436F-9541-BE0335523768}" srcOrd="0" destOrd="0" presId="urn:microsoft.com/office/officeart/2005/8/layout/orgChart1"/>
    <dgm:cxn modelId="{CE0AFEAE-DF45-4FAD-A82D-1C8F71982DC5}" type="presParOf" srcId="{ECE41CB8-D309-4855-96FA-822A1E4036A6}" destId="{28D893CA-343D-496D-8491-CACB43E825B6}" srcOrd="1" destOrd="0" presId="urn:microsoft.com/office/officeart/2005/8/layout/orgChart1"/>
    <dgm:cxn modelId="{ECAA5338-E6E7-4451-9E53-3B14BEB55B7A}" type="presParOf" srcId="{28D893CA-343D-496D-8491-CACB43E825B6}" destId="{F7422B00-DEF6-4CE1-8747-AC1609A9C0DC}" srcOrd="0" destOrd="0" presId="urn:microsoft.com/office/officeart/2005/8/layout/orgChart1"/>
    <dgm:cxn modelId="{D0959FAA-B485-42AD-B498-456E037664A2}" type="presParOf" srcId="{F7422B00-DEF6-4CE1-8747-AC1609A9C0DC}" destId="{94A77DBA-8A4D-4A98-9E30-6656B7BD9CB5}" srcOrd="0" destOrd="0" presId="urn:microsoft.com/office/officeart/2005/8/layout/orgChart1"/>
    <dgm:cxn modelId="{5E655EBA-66FA-4980-847D-0A63ABD4780D}" type="presParOf" srcId="{F7422B00-DEF6-4CE1-8747-AC1609A9C0DC}" destId="{9B4BC30B-C162-4D6A-ADBD-5091279595E4}" srcOrd="1" destOrd="0" presId="urn:microsoft.com/office/officeart/2005/8/layout/orgChart1"/>
    <dgm:cxn modelId="{E3A0E0D5-C3A8-4349-B8D5-E73C47D0F157}" type="presParOf" srcId="{28D893CA-343D-496D-8491-CACB43E825B6}" destId="{F3BF6480-2518-466B-AF8D-5A9FF9250129}" srcOrd="1" destOrd="0" presId="urn:microsoft.com/office/officeart/2005/8/layout/orgChart1"/>
    <dgm:cxn modelId="{48988E3A-5CD9-4132-8928-4025B964C994}" type="presParOf" srcId="{F3BF6480-2518-466B-AF8D-5A9FF9250129}" destId="{51C9BE2D-D4C1-419B-A278-1571E638548A}" srcOrd="0" destOrd="0" presId="urn:microsoft.com/office/officeart/2005/8/layout/orgChart1"/>
    <dgm:cxn modelId="{7CD4DA16-1519-468F-8EEB-47022E7C9798}" type="presParOf" srcId="{F3BF6480-2518-466B-AF8D-5A9FF9250129}" destId="{C4B99312-E0B3-4DD0-A2C0-31ABE0037D8E}" srcOrd="1" destOrd="0" presId="urn:microsoft.com/office/officeart/2005/8/layout/orgChart1"/>
    <dgm:cxn modelId="{422D8DDB-051B-45E2-AFDF-14FAC5400A12}" type="presParOf" srcId="{C4B99312-E0B3-4DD0-A2C0-31ABE0037D8E}" destId="{BADF5BC7-A50E-4F58-8362-577F73A8B841}" srcOrd="0" destOrd="0" presId="urn:microsoft.com/office/officeart/2005/8/layout/orgChart1"/>
    <dgm:cxn modelId="{3865AB0E-3441-421F-A7D9-42E8EE6F918A}" type="presParOf" srcId="{BADF5BC7-A50E-4F58-8362-577F73A8B841}" destId="{CFFB1291-7AFD-4761-8C1A-8D45EE8C2AE1}" srcOrd="0" destOrd="0" presId="urn:microsoft.com/office/officeart/2005/8/layout/orgChart1"/>
    <dgm:cxn modelId="{474AECF1-9735-4ABB-985F-7D4B1B5656AC}" type="presParOf" srcId="{BADF5BC7-A50E-4F58-8362-577F73A8B841}" destId="{626B7A10-D207-487F-822E-6838DF16276C}" srcOrd="1" destOrd="0" presId="urn:microsoft.com/office/officeart/2005/8/layout/orgChart1"/>
    <dgm:cxn modelId="{13557BDA-D49B-46B1-AF4E-8C616F7E148E}" type="presParOf" srcId="{C4B99312-E0B3-4DD0-A2C0-31ABE0037D8E}" destId="{0DF6D049-D83C-4994-BA33-2E4BB6BC7149}" srcOrd="1" destOrd="0" presId="urn:microsoft.com/office/officeart/2005/8/layout/orgChart1"/>
    <dgm:cxn modelId="{0C45E064-6F0B-417A-A6CB-94D8B53D1040}" type="presParOf" srcId="{C4B99312-E0B3-4DD0-A2C0-31ABE0037D8E}" destId="{C0FBB14C-38E2-467B-9B85-11827B3BAC81}" srcOrd="2" destOrd="0" presId="urn:microsoft.com/office/officeart/2005/8/layout/orgChart1"/>
    <dgm:cxn modelId="{6D7FC754-7CBB-4A67-B9B8-193A65AC6EA6}" type="presParOf" srcId="{F3BF6480-2518-466B-AF8D-5A9FF9250129}" destId="{8D856D17-DA90-4207-98F2-7BCEC3A6BC2F}" srcOrd="2" destOrd="0" presId="urn:microsoft.com/office/officeart/2005/8/layout/orgChart1"/>
    <dgm:cxn modelId="{B7CD9A7F-72E6-47DF-A517-557EA5AC1E55}" type="presParOf" srcId="{F3BF6480-2518-466B-AF8D-5A9FF9250129}" destId="{0A52A8C6-DA13-498B-8106-B4B4B3404AB6}" srcOrd="3" destOrd="0" presId="urn:microsoft.com/office/officeart/2005/8/layout/orgChart1"/>
    <dgm:cxn modelId="{3B1F6D4D-9104-4DD3-8833-25B751399A7D}" type="presParOf" srcId="{0A52A8C6-DA13-498B-8106-B4B4B3404AB6}" destId="{AEC49FCE-D48A-480D-9082-AFC598CDCAA1}" srcOrd="0" destOrd="0" presId="urn:microsoft.com/office/officeart/2005/8/layout/orgChart1"/>
    <dgm:cxn modelId="{BA29CFD7-D2AA-4915-8A20-DA72ED46F5A2}" type="presParOf" srcId="{AEC49FCE-D48A-480D-9082-AFC598CDCAA1}" destId="{6D9ED8D4-CC3C-42BD-91CA-FDEAEF7379F3}" srcOrd="0" destOrd="0" presId="urn:microsoft.com/office/officeart/2005/8/layout/orgChart1"/>
    <dgm:cxn modelId="{629D25B8-AD87-4757-9359-46F56E0CEA2C}" type="presParOf" srcId="{AEC49FCE-D48A-480D-9082-AFC598CDCAA1}" destId="{B6B5E422-5E83-402A-9404-7F11C7BE0898}" srcOrd="1" destOrd="0" presId="urn:microsoft.com/office/officeart/2005/8/layout/orgChart1"/>
    <dgm:cxn modelId="{C149A647-360F-4A85-AFA2-F2A903DE5F1E}" type="presParOf" srcId="{0A52A8C6-DA13-498B-8106-B4B4B3404AB6}" destId="{68FF38DB-7A1F-4402-B37F-D93DAD852BDF}" srcOrd="1" destOrd="0" presId="urn:microsoft.com/office/officeart/2005/8/layout/orgChart1"/>
    <dgm:cxn modelId="{023F18D3-5C66-43C9-A436-CCD1D4F34812}" type="presParOf" srcId="{0A52A8C6-DA13-498B-8106-B4B4B3404AB6}" destId="{EF8149D7-0C73-42AC-9597-48D5F71019E8}" srcOrd="2" destOrd="0" presId="urn:microsoft.com/office/officeart/2005/8/layout/orgChart1"/>
    <dgm:cxn modelId="{348C7310-9F02-4B55-A521-BBBC707B2917}" type="presParOf" srcId="{28D893CA-343D-496D-8491-CACB43E825B6}" destId="{D0C344E6-516F-4947-BED6-6D69A709409A}" srcOrd="2" destOrd="0" presId="urn:microsoft.com/office/officeart/2005/8/layout/orgChart1"/>
    <dgm:cxn modelId="{B1CFD523-5D85-4976-9A44-47641F359F1A}" type="presParOf" srcId="{ECE41CB8-D309-4855-96FA-822A1E4036A6}" destId="{222D2A84-9853-47B4-B432-4E8942576C91}" srcOrd="2" destOrd="0" presId="urn:microsoft.com/office/officeart/2005/8/layout/orgChart1"/>
    <dgm:cxn modelId="{4F41CFE7-DEC1-417B-99C9-0043CE4519E7}" type="presParOf" srcId="{ECE41CB8-D309-4855-96FA-822A1E4036A6}" destId="{3C94A52D-F7DA-4DA9-A2C7-66E74F1877D2}" srcOrd="3" destOrd="0" presId="urn:microsoft.com/office/officeart/2005/8/layout/orgChart1"/>
    <dgm:cxn modelId="{4D3E47DA-F925-41D2-BC31-1FFE41160FB7}" type="presParOf" srcId="{3C94A52D-F7DA-4DA9-A2C7-66E74F1877D2}" destId="{5467D62A-8969-425F-BE3E-24E84F1626FB}" srcOrd="0" destOrd="0" presId="urn:microsoft.com/office/officeart/2005/8/layout/orgChart1"/>
    <dgm:cxn modelId="{2A954723-BE11-4316-8305-4A400317C413}" type="presParOf" srcId="{5467D62A-8969-425F-BE3E-24E84F1626FB}" destId="{85571902-EF5B-4B82-8814-3E8CAE19B097}" srcOrd="0" destOrd="0" presId="urn:microsoft.com/office/officeart/2005/8/layout/orgChart1"/>
    <dgm:cxn modelId="{E77EDA0B-6620-48C9-A7AB-1E05CD472313}" type="presParOf" srcId="{5467D62A-8969-425F-BE3E-24E84F1626FB}" destId="{95146F33-380D-45BE-B868-79E7E90E4EB5}" srcOrd="1" destOrd="0" presId="urn:microsoft.com/office/officeart/2005/8/layout/orgChart1"/>
    <dgm:cxn modelId="{C5F8ADBC-CB84-4353-8614-DFD34557A5CF}" type="presParOf" srcId="{3C94A52D-F7DA-4DA9-A2C7-66E74F1877D2}" destId="{F49FB3DA-D5FA-4AC4-8FBE-CD2682325B49}" srcOrd="1" destOrd="0" presId="urn:microsoft.com/office/officeart/2005/8/layout/orgChart1"/>
    <dgm:cxn modelId="{005E403B-FE4E-455F-84DD-2AEEA688A753}" type="presParOf" srcId="{F49FB3DA-D5FA-4AC4-8FBE-CD2682325B49}" destId="{EBEB53F9-1EEB-42A8-A8A4-1DF84F58FED0}" srcOrd="0" destOrd="0" presId="urn:microsoft.com/office/officeart/2005/8/layout/orgChart1"/>
    <dgm:cxn modelId="{D3D09B64-F1D2-4F0B-A279-8A39330CF494}" type="presParOf" srcId="{F49FB3DA-D5FA-4AC4-8FBE-CD2682325B49}" destId="{326BE0F0-DF7C-4123-AED6-6EA64C4A5216}" srcOrd="1" destOrd="0" presId="urn:microsoft.com/office/officeart/2005/8/layout/orgChart1"/>
    <dgm:cxn modelId="{59846B33-65FD-4DE7-9D81-76E2059BB720}" type="presParOf" srcId="{326BE0F0-DF7C-4123-AED6-6EA64C4A5216}" destId="{E51DC782-E20C-4FD2-9E44-7F2A75392AD6}" srcOrd="0" destOrd="0" presId="urn:microsoft.com/office/officeart/2005/8/layout/orgChart1"/>
    <dgm:cxn modelId="{C69ED6FF-6163-4543-9103-DA6CBEAE0B70}" type="presParOf" srcId="{E51DC782-E20C-4FD2-9E44-7F2A75392AD6}" destId="{4BD1F158-B211-423F-BDAD-DB4950C3260D}" srcOrd="0" destOrd="0" presId="urn:microsoft.com/office/officeart/2005/8/layout/orgChart1"/>
    <dgm:cxn modelId="{D278B8AA-1A68-4E76-889E-5EE9804B9D7B}" type="presParOf" srcId="{E51DC782-E20C-4FD2-9E44-7F2A75392AD6}" destId="{379EB81F-988B-48A8-B672-A8F11B749D80}" srcOrd="1" destOrd="0" presId="urn:microsoft.com/office/officeart/2005/8/layout/orgChart1"/>
    <dgm:cxn modelId="{2728651E-98F9-49C4-A003-90796E92B84D}" type="presParOf" srcId="{326BE0F0-DF7C-4123-AED6-6EA64C4A5216}" destId="{514E2AD3-2574-4B8D-B098-4C8787B1201D}" srcOrd="1" destOrd="0" presId="urn:microsoft.com/office/officeart/2005/8/layout/orgChart1"/>
    <dgm:cxn modelId="{B4A4265A-220A-4D65-8ABA-56D9AE12E4AE}" type="presParOf" srcId="{326BE0F0-DF7C-4123-AED6-6EA64C4A5216}" destId="{1FFD6018-2414-48BE-B407-A980FE4A998F}" srcOrd="2" destOrd="0" presId="urn:microsoft.com/office/officeart/2005/8/layout/orgChart1"/>
    <dgm:cxn modelId="{C12ABEEF-2507-42CE-B443-9BE7DB460A51}" type="presParOf" srcId="{F49FB3DA-D5FA-4AC4-8FBE-CD2682325B49}" destId="{D3F42ED2-E6F1-4382-BC31-E766F2A5D3A8}" srcOrd="2" destOrd="0" presId="urn:microsoft.com/office/officeart/2005/8/layout/orgChart1"/>
    <dgm:cxn modelId="{17AC3082-982D-4096-9755-D4B4BEC53E48}" type="presParOf" srcId="{F49FB3DA-D5FA-4AC4-8FBE-CD2682325B49}" destId="{0444BF14-D72B-4B3E-BBC6-E9FC9FDF7F0A}" srcOrd="3" destOrd="0" presId="urn:microsoft.com/office/officeart/2005/8/layout/orgChart1"/>
    <dgm:cxn modelId="{B6F16B63-C2AB-4943-8263-3BC47D7DDF01}" type="presParOf" srcId="{0444BF14-D72B-4B3E-BBC6-E9FC9FDF7F0A}" destId="{B261B3C7-6758-4D4A-8B04-8C51C60D0AEF}" srcOrd="0" destOrd="0" presId="urn:microsoft.com/office/officeart/2005/8/layout/orgChart1"/>
    <dgm:cxn modelId="{CDD56935-DAAF-46D5-95CD-BC69D3B412B2}" type="presParOf" srcId="{B261B3C7-6758-4D4A-8B04-8C51C60D0AEF}" destId="{6F96EF75-E73D-4D42-AAB3-A4BD0F3B5268}" srcOrd="0" destOrd="0" presId="urn:microsoft.com/office/officeart/2005/8/layout/orgChart1"/>
    <dgm:cxn modelId="{375449D9-AB6B-44F7-A263-D39E66B7BF5B}" type="presParOf" srcId="{B261B3C7-6758-4D4A-8B04-8C51C60D0AEF}" destId="{CFABFCA1-C999-493A-BC03-DF96AED61064}" srcOrd="1" destOrd="0" presId="urn:microsoft.com/office/officeart/2005/8/layout/orgChart1"/>
    <dgm:cxn modelId="{8C4B7EB0-07A4-4E29-9686-42C27D3ED4A5}" type="presParOf" srcId="{0444BF14-D72B-4B3E-BBC6-E9FC9FDF7F0A}" destId="{CD0A2670-4EEF-4DA1-BECA-82802C0F3F2E}" srcOrd="1" destOrd="0" presId="urn:microsoft.com/office/officeart/2005/8/layout/orgChart1"/>
    <dgm:cxn modelId="{21660A1C-00F1-4948-98F2-F2BA619329DB}" type="presParOf" srcId="{0444BF14-D72B-4B3E-BBC6-E9FC9FDF7F0A}" destId="{A63C236D-4374-4CEF-B7FB-BC4E45888F95}" srcOrd="2" destOrd="0" presId="urn:microsoft.com/office/officeart/2005/8/layout/orgChart1"/>
    <dgm:cxn modelId="{20F9AD9A-92AA-4E44-B4E6-CC7D88D0F295}" type="presParOf" srcId="{3C94A52D-F7DA-4DA9-A2C7-66E74F1877D2}" destId="{7852887F-F227-4BE6-9890-AA280F15EA33}" srcOrd="2" destOrd="0" presId="urn:microsoft.com/office/officeart/2005/8/layout/orgChart1"/>
    <dgm:cxn modelId="{3CBCA7F7-A54A-4124-A6AC-736C6B1C4151}" type="presParOf" srcId="{92E66C05-A717-489A-8BBF-6A6C3F32C84D}" destId="{73038C65-CF95-43F3-B99A-1705D26E51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8E084-CC36-4AD9-A427-89B7F83D74A8}">
      <dsp:nvSpPr>
        <dsp:cNvPr id="0" name=""/>
        <dsp:cNvSpPr/>
      </dsp:nvSpPr>
      <dsp:spPr>
        <a:xfrm>
          <a:off x="3068992" y="2043"/>
          <a:ext cx="2629190" cy="18678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3454028" y="275582"/>
        <a:ext cx="1859118" cy="1320762"/>
      </dsp:txXfrm>
    </dsp:sp>
    <dsp:sp modelId="{C24A2200-2CB8-4B3A-B581-594D28183C65}">
      <dsp:nvSpPr>
        <dsp:cNvPr id="0" name=""/>
        <dsp:cNvSpPr/>
      </dsp:nvSpPr>
      <dsp:spPr>
        <a:xfrm rot="1984087">
          <a:off x="5473824" y="1478336"/>
          <a:ext cx="453753" cy="6303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484849" y="1567277"/>
        <a:ext cx="317627" cy="378238"/>
      </dsp:txXfrm>
    </dsp:sp>
    <dsp:sp modelId="{172D5873-C50B-46E7-BF33-5F0E182DDC2A}">
      <dsp:nvSpPr>
        <dsp:cNvPr id="0" name=""/>
        <dsp:cNvSpPr/>
      </dsp:nvSpPr>
      <dsp:spPr>
        <a:xfrm>
          <a:off x="5700556" y="1692416"/>
          <a:ext cx="2869861" cy="20706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6120837" y="1995650"/>
        <a:ext cx="2029299" cy="1464144"/>
      </dsp:txXfrm>
    </dsp:sp>
    <dsp:sp modelId="{482C22F2-386A-4A2B-B48E-422CD61014EA}">
      <dsp:nvSpPr>
        <dsp:cNvPr id="0" name=""/>
        <dsp:cNvSpPr/>
      </dsp:nvSpPr>
      <dsp:spPr>
        <a:xfrm rot="8450608">
          <a:off x="5545314" y="3492478"/>
          <a:ext cx="527931" cy="6303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10800000">
        <a:off x="5685909" y="3568553"/>
        <a:ext cx="369552" cy="378238"/>
      </dsp:txXfrm>
    </dsp:sp>
    <dsp:sp modelId="{BAE391DA-8BC0-4D55-9321-4B9FF0D4B5A3}">
      <dsp:nvSpPr>
        <dsp:cNvPr id="0" name=""/>
        <dsp:cNvSpPr/>
      </dsp:nvSpPr>
      <dsp:spPr>
        <a:xfrm>
          <a:off x="3058896" y="3930654"/>
          <a:ext cx="2904977" cy="18678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484320" y="4204193"/>
        <a:ext cx="2054129" cy="1320762"/>
      </dsp:txXfrm>
    </dsp:sp>
    <dsp:sp modelId="{548C3925-9BB5-43AE-A42F-1961A29F427B}">
      <dsp:nvSpPr>
        <dsp:cNvPr id="0" name=""/>
        <dsp:cNvSpPr/>
      </dsp:nvSpPr>
      <dsp:spPr>
        <a:xfrm rot="13140713">
          <a:off x="2946762" y="3503140"/>
          <a:ext cx="546350" cy="6303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10800000">
        <a:off x="3092393" y="3680807"/>
        <a:ext cx="382445" cy="378238"/>
      </dsp:txXfrm>
    </dsp:sp>
    <dsp:sp modelId="{267C097F-CF70-4625-9B2C-7B77A6A08230}">
      <dsp:nvSpPr>
        <dsp:cNvPr id="0" name=""/>
        <dsp:cNvSpPr/>
      </dsp:nvSpPr>
      <dsp:spPr>
        <a:xfrm>
          <a:off x="430816" y="1654767"/>
          <a:ext cx="2836651" cy="210610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846234" y="1963198"/>
        <a:ext cx="2005815" cy="1489239"/>
      </dsp:txXfrm>
    </dsp:sp>
    <dsp:sp modelId="{FBC754FC-9DF1-4443-92D8-8B57FB59506D}">
      <dsp:nvSpPr>
        <dsp:cNvPr id="0" name=""/>
        <dsp:cNvSpPr/>
      </dsp:nvSpPr>
      <dsp:spPr>
        <a:xfrm rot="19502534">
          <a:off x="2973057" y="1479195"/>
          <a:ext cx="365278" cy="6303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2982943" y="1636668"/>
        <a:ext cx="255695" cy="378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0E665-B3D4-4247-9630-08A85E85BFB7}">
      <dsp:nvSpPr>
        <dsp:cNvPr id="0" name=""/>
        <dsp:cNvSpPr/>
      </dsp:nvSpPr>
      <dsp:spPr>
        <a:xfrm>
          <a:off x="0" y="0"/>
          <a:ext cx="1912256" cy="157531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Truyền</a:t>
          </a:r>
          <a:r>
            <a:rPr lang="en-US" sz="24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sz="24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tốt</a:t>
          </a:r>
          <a:r>
            <a:rPr lang="en-US" sz="24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đẹp</a:t>
          </a:r>
          <a:r>
            <a:rPr lang="en-US" sz="24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4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24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endParaRPr lang="en-US" sz="2400" b="1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0043" y="230699"/>
        <a:ext cx="1352170" cy="1113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28E30-5658-43AA-8854-822E4FFF860B}">
      <dsp:nvSpPr>
        <dsp:cNvPr id="0" name=""/>
        <dsp:cNvSpPr/>
      </dsp:nvSpPr>
      <dsp:spPr>
        <a:xfrm rot="16200000">
          <a:off x="50097" y="5766"/>
          <a:ext cx="2628899" cy="2729094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21D1FE-C732-4D22-B31C-23A53AB89701}">
      <dsp:nvSpPr>
        <dsp:cNvPr id="0" name=""/>
        <dsp:cNvSpPr/>
      </dsp:nvSpPr>
      <dsp:spPr>
        <a:xfrm>
          <a:off x="2729094" y="74358"/>
          <a:ext cx="2729094" cy="2480182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DD024C-A892-4843-963E-6F797638987A}">
      <dsp:nvSpPr>
        <dsp:cNvPr id="0" name=""/>
        <dsp:cNvSpPr/>
      </dsp:nvSpPr>
      <dsp:spPr>
        <a:xfrm rot="10800000">
          <a:off x="0" y="2628899"/>
          <a:ext cx="2729094" cy="262889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37CD8D-565F-4972-91B2-B4D45492A27B}">
      <dsp:nvSpPr>
        <dsp:cNvPr id="0" name=""/>
        <dsp:cNvSpPr/>
      </dsp:nvSpPr>
      <dsp:spPr>
        <a:xfrm rot="5400000">
          <a:off x="2779191" y="2578801"/>
          <a:ext cx="2628899" cy="2729094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B6F991-79D0-4B62-B33F-D5BBA4F9DBF5}">
      <dsp:nvSpPr>
        <dsp:cNvPr id="0" name=""/>
        <dsp:cNvSpPr/>
      </dsp:nvSpPr>
      <dsp:spPr>
        <a:xfrm>
          <a:off x="1854103" y="1937866"/>
          <a:ext cx="1637456" cy="1314449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Văn</a:t>
          </a:r>
          <a:r>
            <a:rPr lang="en-US" sz="2400" kern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2400" kern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phương</a:t>
          </a:r>
          <a:r>
            <a:rPr lang="en-US" sz="2400" kern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Đông</a:t>
          </a:r>
          <a:endParaRPr lang="en-US" sz="2400" kern="12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18269" y="2002032"/>
        <a:ext cx="1509124" cy="11861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AD1C9-E388-4EC0-81AD-6CC690D8E595}">
      <dsp:nvSpPr>
        <dsp:cNvPr id="0" name=""/>
        <dsp:cNvSpPr/>
      </dsp:nvSpPr>
      <dsp:spPr>
        <a:xfrm>
          <a:off x="0" y="0"/>
          <a:ext cx="2152387" cy="5744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2297926"/>
        <a:ext cx="2152387" cy="2297926"/>
      </dsp:txXfrm>
    </dsp:sp>
    <dsp:sp modelId="{07056F25-1734-4F13-AF94-E222E6980A63}">
      <dsp:nvSpPr>
        <dsp:cNvPr id="0" name=""/>
        <dsp:cNvSpPr/>
      </dsp:nvSpPr>
      <dsp:spPr>
        <a:xfrm>
          <a:off x="100844" y="41092"/>
          <a:ext cx="1913024" cy="1913024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E3F44CF-34D3-46BE-A6CD-4B929B360DD1}">
      <dsp:nvSpPr>
        <dsp:cNvPr id="0" name=""/>
        <dsp:cNvSpPr/>
      </dsp:nvSpPr>
      <dsp:spPr>
        <a:xfrm>
          <a:off x="2249705" y="0"/>
          <a:ext cx="2152387" cy="5744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solidFill>
              <a:srgbClr val="0070C0"/>
            </a:solidFill>
          </a:endParaRPr>
        </a:p>
      </dsp:txBody>
      <dsp:txXfrm>
        <a:off x="2249705" y="2297926"/>
        <a:ext cx="2152387" cy="2297926"/>
      </dsp:txXfrm>
    </dsp:sp>
    <dsp:sp modelId="{282ED131-5BA3-4F8C-AB16-4C1A2D649EDD}">
      <dsp:nvSpPr>
        <dsp:cNvPr id="0" name=""/>
        <dsp:cNvSpPr/>
      </dsp:nvSpPr>
      <dsp:spPr>
        <a:xfrm>
          <a:off x="2312581" y="41092"/>
          <a:ext cx="1913024" cy="1913024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7E467CC-1676-4375-B455-D37AA5B91B83}">
      <dsp:nvSpPr>
        <dsp:cNvPr id="0" name=""/>
        <dsp:cNvSpPr/>
      </dsp:nvSpPr>
      <dsp:spPr>
        <a:xfrm>
          <a:off x="4427189" y="0"/>
          <a:ext cx="2152387" cy="5744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427189" y="2297926"/>
        <a:ext cx="2152387" cy="2297926"/>
      </dsp:txXfrm>
    </dsp:sp>
    <dsp:sp modelId="{421278AA-E8F9-440E-B208-CEF06A351241}">
      <dsp:nvSpPr>
        <dsp:cNvPr id="0" name=""/>
        <dsp:cNvSpPr/>
      </dsp:nvSpPr>
      <dsp:spPr>
        <a:xfrm>
          <a:off x="4524508" y="41092"/>
          <a:ext cx="1913024" cy="1913024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26000" b="-2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F451092-2DFD-45F6-8952-B636AE03818C}">
      <dsp:nvSpPr>
        <dsp:cNvPr id="0" name=""/>
        <dsp:cNvSpPr/>
      </dsp:nvSpPr>
      <dsp:spPr>
        <a:xfrm>
          <a:off x="6652930" y="0"/>
          <a:ext cx="2152387" cy="5744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652930" y="2297926"/>
        <a:ext cx="2152387" cy="2297926"/>
      </dsp:txXfrm>
    </dsp:sp>
    <dsp:sp modelId="{1E93EAFE-59A1-4B80-8C82-A0411AEBDBEC}">
      <dsp:nvSpPr>
        <dsp:cNvPr id="0" name=""/>
        <dsp:cNvSpPr/>
      </dsp:nvSpPr>
      <dsp:spPr>
        <a:xfrm>
          <a:off x="6691212" y="78051"/>
          <a:ext cx="1913024" cy="1913024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21000" r="-2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9EEC331-BDA9-45FD-8381-EEFCCEFD6A69}">
      <dsp:nvSpPr>
        <dsp:cNvPr id="0" name=""/>
        <dsp:cNvSpPr/>
      </dsp:nvSpPr>
      <dsp:spPr>
        <a:xfrm>
          <a:off x="331794" y="4883094"/>
          <a:ext cx="8102781" cy="861722"/>
        </a:xfrm>
        <a:prstGeom prst="leftRight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457FF-3B03-493F-9F94-8A4EDE1F07F3}">
      <dsp:nvSpPr>
        <dsp:cNvPr id="0" name=""/>
        <dsp:cNvSpPr/>
      </dsp:nvSpPr>
      <dsp:spPr>
        <a:xfrm>
          <a:off x="657664" y="0"/>
          <a:ext cx="7828670" cy="489291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AB553-34DA-468C-86AD-8C9EF08B07FB}">
      <dsp:nvSpPr>
        <dsp:cNvPr id="0" name=""/>
        <dsp:cNvSpPr/>
      </dsp:nvSpPr>
      <dsp:spPr>
        <a:xfrm>
          <a:off x="1651905" y="3377092"/>
          <a:ext cx="203545" cy="203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4952C-0FA0-41C5-8EF1-37C2BAA8F68A}">
      <dsp:nvSpPr>
        <dsp:cNvPr id="0" name=""/>
        <dsp:cNvSpPr/>
      </dsp:nvSpPr>
      <dsp:spPr>
        <a:xfrm>
          <a:off x="1447798" y="3243934"/>
          <a:ext cx="1824080" cy="141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5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1919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</a:t>
          </a:r>
          <a:r>
            <a:rPr lang="vi-VN" sz="2000" kern="1200" dirty="0">
              <a:latin typeface="Arial" panose="020B0604020202020204" pitchFamily="34" charset="0"/>
              <a:cs typeface="Arial" panose="020B0604020202020204" pitchFamily="34" charset="0"/>
            </a:rPr>
            <a:t>ửi bản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“</a:t>
          </a:r>
          <a:r>
            <a:rPr lang="vi-VN" sz="2000" i="1" kern="1200" dirty="0">
              <a:latin typeface="Arial" panose="020B0604020202020204" pitchFamily="34" charset="0"/>
              <a:cs typeface="Arial" panose="020B0604020202020204" pitchFamily="34" charset="0"/>
            </a:rPr>
            <a:t>Yêu sách của nhân dân An Nam</a:t>
          </a:r>
          <a:r>
            <a:rPr lang="en-US" sz="2000" i="1" kern="1200" dirty="0">
              <a:latin typeface="Arial" panose="020B0604020202020204" pitchFamily="34" charset="0"/>
              <a:cs typeface="Arial" panose="020B0604020202020204" pitchFamily="34" charset="0"/>
            </a:rPr>
            <a:t>”</a:t>
          </a:r>
          <a:r>
            <a:rPr lang="vi-VN" sz="2000" kern="1200" dirty="0">
              <a:latin typeface="Arial" panose="020B0604020202020204" pitchFamily="34" charset="0"/>
              <a:cs typeface="Arial" panose="020B0604020202020204" pitchFamily="34" charset="0"/>
            </a:rPr>
            <a:t> tới Hội nghị Vécxây 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47798" y="3243934"/>
        <a:ext cx="1824080" cy="1414053"/>
      </dsp:txXfrm>
    </dsp:sp>
    <dsp:sp modelId="{4C3060EE-65B2-4DAB-A0F3-ED0256E38C1F}">
      <dsp:nvSpPr>
        <dsp:cNvPr id="0" name=""/>
        <dsp:cNvSpPr/>
      </dsp:nvSpPr>
      <dsp:spPr>
        <a:xfrm>
          <a:off x="3448585" y="2047197"/>
          <a:ext cx="367947" cy="3679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5434B-373F-4265-8EEB-2CFC0A7F77C6}">
      <dsp:nvSpPr>
        <dsp:cNvPr id="0" name=""/>
        <dsp:cNvSpPr/>
      </dsp:nvSpPr>
      <dsp:spPr>
        <a:xfrm>
          <a:off x="3365796" y="2231171"/>
          <a:ext cx="1878880" cy="2661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968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7/1920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Đọc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“</a:t>
          </a:r>
          <a:r>
            <a:rPr lang="vi-VN" sz="2000" i="1" kern="1200" dirty="0">
              <a:latin typeface="Arial" panose="020B0604020202020204" pitchFamily="34" charset="0"/>
              <a:cs typeface="Arial" panose="020B0604020202020204" pitchFamily="34" charset="0"/>
            </a:rPr>
            <a:t>Sơ thảo lần thứ nhất những luận cương về vấn đề dân tộc và vấn đề thuộc địa</a:t>
          </a:r>
          <a:r>
            <a:rPr lang="vi-VN" sz="2000" kern="1200" dirty="0">
              <a:latin typeface="Arial" panose="020B0604020202020204" pitchFamily="34" charset="0"/>
              <a:cs typeface="Arial" panose="020B0604020202020204" pitchFamily="34" charset="0"/>
            </a:rPr>
            <a:t>” của Lênin 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65796" y="2231171"/>
        <a:ext cx="1878880" cy="2661747"/>
      </dsp:txXfrm>
    </dsp:sp>
    <dsp:sp modelId="{43C61B75-528D-4AAF-8111-D6F66D5FECD5}">
      <dsp:nvSpPr>
        <dsp:cNvPr id="0" name=""/>
        <dsp:cNvSpPr/>
      </dsp:nvSpPr>
      <dsp:spPr>
        <a:xfrm>
          <a:off x="6294264" y="971141"/>
          <a:ext cx="508863" cy="508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41A30-CDD1-4676-9358-2CF995D79E93}">
      <dsp:nvSpPr>
        <dsp:cNvPr id="0" name=""/>
        <dsp:cNvSpPr/>
      </dsp:nvSpPr>
      <dsp:spPr>
        <a:xfrm>
          <a:off x="5622369" y="1492340"/>
          <a:ext cx="1878880" cy="3400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636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12/1920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Tại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Đại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hội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Tua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vi-VN" sz="1800" kern="1200" dirty="0">
              <a:latin typeface="Arial" panose="020B0604020202020204" pitchFamily="34" charset="0"/>
              <a:cs typeface="Arial" panose="020B0604020202020204" pitchFamily="34" charset="0"/>
            </a:rPr>
            <a:t>bỏ phiếu tán thành Quốc tế Cộng sản, tham gia sáng lập Đảng Cộng sản Pháp, trở thành người cộng sản Việt Nam đầu tiên.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22369" y="1492340"/>
        <a:ext cx="1878880" cy="3400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42ED2-E6F1-4382-BC31-E766F2A5D3A8}">
      <dsp:nvSpPr>
        <dsp:cNvPr id="0" name=""/>
        <dsp:cNvSpPr/>
      </dsp:nvSpPr>
      <dsp:spPr>
        <a:xfrm>
          <a:off x="6212394" y="2244873"/>
          <a:ext cx="1007955" cy="34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39"/>
              </a:lnTo>
              <a:lnTo>
                <a:pt x="1007955" y="172839"/>
              </a:lnTo>
              <a:lnTo>
                <a:pt x="1007955" y="34494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EB53F9-1EEB-42A8-A8A4-1DF84F58FED0}">
      <dsp:nvSpPr>
        <dsp:cNvPr id="0" name=""/>
        <dsp:cNvSpPr/>
      </dsp:nvSpPr>
      <dsp:spPr>
        <a:xfrm>
          <a:off x="5220747" y="2244873"/>
          <a:ext cx="991647" cy="344208"/>
        </a:xfrm>
        <a:custGeom>
          <a:avLst/>
          <a:gdLst/>
          <a:ahLst/>
          <a:cxnLst/>
          <a:rect l="0" t="0" r="0" b="0"/>
          <a:pathLst>
            <a:path>
              <a:moveTo>
                <a:pt x="991647" y="0"/>
              </a:moveTo>
              <a:lnTo>
                <a:pt x="991647" y="172104"/>
              </a:lnTo>
              <a:lnTo>
                <a:pt x="0" y="172104"/>
              </a:lnTo>
              <a:lnTo>
                <a:pt x="0" y="34420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2D2A84-9853-47B4-B432-4E8942576C91}">
      <dsp:nvSpPr>
        <dsp:cNvPr id="0" name=""/>
        <dsp:cNvSpPr/>
      </dsp:nvSpPr>
      <dsp:spPr>
        <a:xfrm>
          <a:off x="4290639" y="738127"/>
          <a:ext cx="1921754" cy="344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104"/>
              </a:lnTo>
              <a:lnTo>
                <a:pt x="1921754" y="172104"/>
              </a:lnTo>
              <a:lnTo>
                <a:pt x="1921754" y="34420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56D17-DA90-4207-98F2-7BCEC3A6BC2F}">
      <dsp:nvSpPr>
        <dsp:cNvPr id="0" name=""/>
        <dsp:cNvSpPr/>
      </dsp:nvSpPr>
      <dsp:spPr>
        <a:xfrm>
          <a:off x="2245805" y="2254429"/>
          <a:ext cx="1062144" cy="337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47"/>
              </a:lnTo>
              <a:lnTo>
                <a:pt x="1062144" y="165547"/>
              </a:lnTo>
              <a:lnTo>
                <a:pt x="1062144" y="33765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C9BE2D-D4C1-419B-A278-1571E638548A}">
      <dsp:nvSpPr>
        <dsp:cNvPr id="0" name=""/>
        <dsp:cNvSpPr/>
      </dsp:nvSpPr>
      <dsp:spPr>
        <a:xfrm>
          <a:off x="1254158" y="2254429"/>
          <a:ext cx="991647" cy="344208"/>
        </a:xfrm>
        <a:custGeom>
          <a:avLst/>
          <a:gdLst/>
          <a:ahLst/>
          <a:cxnLst/>
          <a:rect l="0" t="0" r="0" b="0"/>
          <a:pathLst>
            <a:path>
              <a:moveTo>
                <a:pt x="991647" y="0"/>
              </a:moveTo>
              <a:lnTo>
                <a:pt x="991647" y="172104"/>
              </a:lnTo>
              <a:lnTo>
                <a:pt x="0" y="172104"/>
              </a:lnTo>
              <a:lnTo>
                <a:pt x="0" y="34420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53568-7BDB-436F-9541-BE0335523768}">
      <dsp:nvSpPr>
        <dsp:cNvPr id="0" name=""/>
        <dsp:cNvSpPr/>
      </dsp:nvSpPr>
      <dsp:spPr>
        <a:xfrm>
          <a:off x="2245805" y="738127"/>
          <a:ext cx="2044833" cy="344208"/>
        </a:xfrm>
        <a:custGeom>
          <a:avLst/>
          <a:gdLst/>
          <a:ahLst/>
          <a:cxnLst/>
          <a:rect l="0" t="0" r="0" b="0"/>
          <a:pathLst>
            <a:path>
              <a:moveTo>
                <a:pt x="2044833" y="0"/>
              </a:moveTo>
              <a:lnTo>
                <a:pt x="2044833" y="172104"/>
              </a:lnTo>
              <a:lnTo>
                <a:pt x="0" y="172104"/>
              </a:lnTo>
              <a:lnTo>
                <a:pt x="0" y="34420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67737-63EF-4563-B037-3C36F6711809}">
      <dsp:nvSpPr>
        <dsp:cNvPr id="0" name=""/>
        <dsp:cNvSpPr/>
      </dsp:nvSpPr>
      <dsp:spPr>
        <a:xfrm>
          <a:off x="2100623" y="735"/>
          <a:ext cx="4380031" cy="737392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algn="ctr" rtl="0">
            <a:spcBef>
              <a:spcPct val="0"/>
            </a:spcBef>
            <a:buNone/>
          </a:pPr>
          <a:endParaRPr kumimoji="0" lang="en-US" sz="2400" b="1" i="0" u="none" strike="noStrike" kern="1200" cap="none" normalizeH="0" baseline="0" dirty="0">
            <a:ln/>
            <a:effectLst/>
            <a:latin typeface="Arial" pitchFamily="34" charset="0"/>
            <a:cs typeface="Arial" pitchFamily="34" charset="0"/>
          </a:endParaRPr>
        </a:p>
        <a:p>
          <a:pPr algn="ctr" rtl="0">
            <a:spcBef>
              <a:spcPct val="0"/>
            </a:spcBef>
            <a:buNone/>
          </a:pPr>
          <a:r>
            <a:rPr kumimoji="0" lang="en-US" sz="2400" b="1" i="0" u="none" strike="noStrike" kern="1200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Giá</a:t>
          </a:r>
          <a:r>
            <a:rPr kumimoji="0" lang="en-US" sz="2400" b="1" i="0" u="none" strike="noStrike" kern="1200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400" b="1" i="0" u="none" strike="noStrike" kern="1200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trị</a:t>
          </a:r>
          <a:r>
            <a:rPr kumimoji="0" lang="en-US" sz="2400" b="1" i="0" u="none" strike="noStrike" kern="1200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TT </a:t>
          </a:r>
          <a:r>
            <a:rPr kumimoji="0" lang="en-US" sz="2400" b="1" i="0" u="none" strike="noStrike" kern="1200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r>
            <a:rPr kumimoji="0" lang="en-US" sz="2400" b="1" i="0" u="none" strike="noStrike" kern="1200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400" b="1" i="0" u="none" strike="noStrike" kern="1200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Chí</a:t>
          </a:r>
          <a:r>
            <a:rPr kumimoji="0" lang="en-US" sz="2400" b="1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 Minh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sz="2400" b="1" i="0" u="none" strike="noStrike" kern="1200" cap="none" normalizeH="0" baseline="0" dirty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2100623" y="735"/>
        <a:ext cx="4380031" cy="737392"/>
      </dsp:txXfrm>
    </dsp:sp>
    <dsp:sp modelId="{94A77DBA-8A4D-4A98-9E30-6656B7BD9CB5}">
      <dsp:nvSpPr>
        <dsp:cNvPr id="0" name=""/>
        <dsp:cNvSpPr/>
      </dsp:nvSpPr>
      <dsp:spPr>
        <a:xfrm>
          <a:off x="1348742" y="1082335"/>
          <a:ext cx="1794127" cy="117209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algn="ctr" rtl="0">
            <a:spcBef>
              <a:spcPct val="0"/>
            </a:spcBef>
            <a:buNone/>
          </a:pPr>
          <a:endParaRPr kumimoji="0" lang="en-US" sz="2000" b="1" i="0" u="none" strike="noStrike" kern="1200" cap="none" normalizeH="0" baseline="0" dirty="0">
            <a:ln/>
            <a:effectLst/>
            <a:latin typeface="Arial" pitchFamily="34" charset="0"/>
            <a:cs typeface="Arial" pitchFamily="34" charset="0"/>
          </a:endParaRPr>
        </a:p>
        <a:p>
          <a:pPr algn="ctr" rtl="0">
            <a:lnSpc>
              <a:spcPct val="150000"/>
            </a:lnSpc>
            <a:spcBef>
              <a:spcPct val="0"/>
            </a:spcBef>
            <a:buNone/>
          </a:pPr>
          <a:r>
            <a:rPr kumimoji="0" lang="en-US" sz="2000" b="1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1. </a:t>
          </a:r>
          <a:r>
            <a:rPr kumimoji="0" lang="en-US" sz="2000" b="1" i="0" u="none" strike="noStrike" kern="1200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Đối</a:t>
          </a:r>
          <a:r>
            <a:rPr kumimoji="0" lang="en-US" sz="2000" b="1" i="0" u="none" strike="noStrike" kern="1200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000" b="1" i="0" u="none" strike="noStrike" kern="1200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kumimoji="0" lang="en-US" sz="2000" b="1" i="0" u="none" strike="noStrike" kern="1200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000" b="1" i="0" u="none" strike="noStrike" kern="1200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kumimoji="0" lang="en-US" sz="2000" b="1" i="0" u="none" strike="noStrike" kern="1200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000" b="1" i="0" u="none" strike="noStrike" kern="1200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mạng</a:t>
          </a:r>
          <a:r>
            <a:rPr kumimoji="0" lang="en-US" sz="2000" b="1" i="0" u="none" strike="noStrike" kern="1200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0" lang="en-US" sz="2000" b="1" i="0" u="none" strike="noStrike" kern="1200" cap="none" normalizeH="0" baseline="0" dirty="0" err="1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Việt</a:t>
          </a:r>
          <a:r>
            <a:rPr kumimoji="0" lang="en-US" sz="2000" b="1" i="0" u="none" strike="noStrike" kern="1200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 Nam</a:t>
          </a:r>
          <a:endParaRPr kumimoji="0" lang="vi-VN" sz="2000" b="1" i="0" u="none" strike="noStrike" kern="1200" cap="none" normalizeH="0" baseline="0" dirty="0">
            <a:ln/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sz="2000" b="1" i="0" u="none" strike="noStrike" kern="1200" cap="none" normalizeH="0" baseline="0" dirty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1348742" y="1082335"/>
        <a:ext cx="1794127" cy="1172094"/>
      </dsp:txXfrm>
    </dsp:sp>
    <dsp:sp modelId="{CFFB1291-7AFD-4761-8C1A-8D45EE8C2AE1}">
      <dsp:nvSpPr>
        <dsp:cNvPr id="0" name=""/>
        <dsp:cNvSpPr/>
      </dsp:nvSpPr>
      <dsp:spPr>
        <a:xfrm>
          <a:off x="434615" y="2598637"/>
          <a:ext cx="1639085" cy="26525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a.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tưởng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Chí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Minh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đưa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mạng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giải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phóng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tộcViệt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Nam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đến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thắng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lợi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bắt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đầu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một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xã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hội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mới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trên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đất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nước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ta</a:t>
          </a:r>
          <a:endParaRPr kumimoji="0" lang="en-US" sz="1800" b="0" i="0" u="none" strike="noStrike" kern="1200" cap="none" normalizeH="0" baseline="0" dirty="0">
            <a:ln/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4615" y="2598637"/>
        <a:ext cx="1639085" cy="2652500"/>
      </dsp:txXfrm>
    </dsp:sp>
    <dsp:sp modelId="{6D9ED8D4-CC3C-42BD-91CA-FDEAEF7379F3}">
      <dsp:nvSpPr>
        <dsp:cNvPr id="0" name=""/>
        <dsp:cNvSpPr/>
      </dsp:nvSpPr>
      <dsp:spPr>
        <a:xfrm>
          <a:off x="2488407" y="2592081"/>
          <a:ext cx="1639085" cy="267871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b.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tưởng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Chí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Minh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nền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tảng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tưởng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kim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chỉ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nam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mạng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Việt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Nam </a:t>
          </a:r>
          <a:endParaRPr kumimoji="0" lang="en-US" sz="1800" b="0" i="0" u="none" strike="noStrike" kern="1200" cap="none" normalizeH="0" baseline="0" dirty="0">
            <a:ln/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88407" y="2592081"/>
        <a:ext cx="1639085" cy="2678717"/>
      </dsp:txXfrm>
    </dsp:sp>
    <dsp:sp modelId="{85571902-EF5B-4B82-8814-3E8CAE19B097}">
      <dsp:nvSpPr>
        <dsp:cNvPr id="0" name=""/>
        <dsp:cNvSpPr/>
      </dsp:nvSpPr>
      <dsp:spPr>
        <a:xfrm>
          <a:off x="5192251" y="1082335"/>
          <a:ext cx="2040285" cy="116253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en-US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Đối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sự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phát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triển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tiến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bộ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nhân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1" kern="1200" dirty="0">
              <a:latin typeface="Arial" panose="020B0604020202020204" pitchFamily="34" charset="0"/>
              <a:cs typeface="Arial" panose="020B0604020202020204" pitchFamily="34" charset="0"/>
            </a:rPr>
            <a:t>loại</a:t>
          </a:r>
          <a:endParaRPr kumimoji="0" lang="en-US" sz="1800" b="1" i="0" u="none" strike="noStrike" kern="1200" cap="none" normalizeH="0" baseline="0" dirty="0">
            <a:ln/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92251" y="1082335"/>
        <a:ext cx="2040285" cy="1162538"/>
      </dsp:txXfrm>
    </dsp:sp>
    <dsp:sp modelId="{4BD1F158-B211-423F-BDAD-DB4950C3260D}">
      <dsp:nvSpPr>
        <dsp:cNvPr id="0" name=""/>
        <dsp:cNvSpPr/>
      </dsp:nvSpPr>
      <dsp:spPr>
        <a:xfrm>
          <a:off x="4401204" y="2589081"/>
          <a:ext cx="1639085" cy="270869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a.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tưởng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Chí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Minh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góp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phần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mở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ra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thuộc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địa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đường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giải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phóng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gắn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với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sự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tiến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bộ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xã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hội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kumimoji="0" lang="en-US" sz="1800" b="0" i="0" u="none" strike="noStrike" kern="1200" cap="none" normalizeH="0" baseline="0" dirty="0">
            <a:ln/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01204" y="2589081"/>
        <a:ext cx="1639085" cy="2708696"/>
      </dsp:txXfrm>
    </dsp:sp>
    <dsp:sp modelId="{6F96EF75-E73D-4D42-AAB3-A4BD0F3B5268}">
      <dsp:nvSpPr>
        <dsp:cNvPr id="0" name=""/>
        <dsp:cNvSpPr/>
      </dsp:nvSpPr>
      <dsp:spPr>
        <a:xfrm>
          <a:off x="6400806" y="2589817"/>
          <a:ext cx="1639085" cy="274418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b.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tưởng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Hồ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Chí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Minh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góp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phần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tích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cực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vào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cuộc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đấu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tranh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vì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độc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lập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chủ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hòa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bình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hợp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tác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phát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triển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trên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thế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giới</a:t>
          </a:r>
          <a:endParaRPr kumimoji="0" lang="en-US" sz="1800" b="0" i="0" u="none" strike="noStrike" kern="1200" cap="none" normalizeH="0" baseline="0" dirty="0">
            <a:ln/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00806" y="2589817"/>
        <a:ext cx="1639085" cy="2744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91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2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8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4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2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6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3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4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53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1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2000"/>
            <a:lum/>
          </a:blip>
          <a:srcRect/>
          <a:stretch>
            <a:fillRect l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B370F-B571-419C-BF60-0B37BAD8A6B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AC03-4315-43D1-96C1-503B969D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7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../vh&#243;a.ppt" TargetMode="External"/><Relationship Id="rId2" Type="http://schemas.openxmlformats.org/officeDocument/2006/relationships/hyperlink" Target="../../ch&#237;nh%20tr&#7883;.pp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../../kt&#7871;.pp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hyperlink" Target="http://www.google.com.vn/imgres?imgurl=http://www.dongdu.org/images/uploads/Phanboichau.jpg&amp;imgrefurl=http://www.dongdu.org/cgi-bin/index.cgi?action%3Dviewnews%26id%3D236&amp;usg=__yZctwgNghyWOPRQ2zT81XeRcx5Q=&amp;h=192&amp;w=192&amp;sz=5&amp;hl=vi&amp;start=9&amp;tbnid=yRgb7QuAeoai8M:&amp;tbnh=103&amp;tbnw=103&amp;prev=/images?q%3DPHONG%2Btr%C3%A0o%2B%C4%91%C3%B4ng%2Bdu%26hl%3Dvi%26sa%3DG%26gbv%3D2%26tbs%3Disch:1&amp;itbs=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5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hyperlink" Target="../FA/FA2%20-%20PHIM/HN8(5-41).MPG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crdownload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.vn/imgres?imgurl=http://img33.imageshack.us/img33/8958/picture77f.jpg&amp;imgrefurl=http://www.forum.festivalhue.com/f8/con-dao-toan-tap-15723/&amp;usg=__m6VlsrEY_EIPhRkagYdjCKJRoOI=&amp;h=453&amp;w=640&amp;sz=29&amp;hl=vi&amp;start=15&amp;tbnid=ntJZj8SG-XP7qM:&amp;tbnh=97&amp;tbnw=137&amp;prev=/images?q%3Dhiep%2Buoc%2Bnham%2Btuat%2B1862%26hl%3Dvi%26sa%3DG%26gbv%3D2%26tbs%3Disch:1&amp;itbs=1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l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50464" y="2014887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SỞ, QUÁ TRÌNH </a:t>
            </a:r>
            <a:br>
              <a:rPr lang="en-US" sz="5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THÀNH VÀ PHÁT TRIỂN </a:t>
            </a:r>
            <a:br>
              <a:rPr lang="en-US" sz="5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 TƯỞNG HỒ CHÍ MINH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1624" y="1552925"/>
            <a:ext cx="5345176" cy="834675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CHƯƠNG II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0568" y="4864449"/>
            <a:ext cx="4592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Trịnh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Hải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62866" y="230909"/>
            <a:ext cx="444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rPr>
              <a:t>TƯ TƯỞNG HỒ CHÍ MINH</a:t>
            </a:r>
          </a:p>
        </p:txBody>
      </p:sp>
    </p:spTree>
    <p:extLst>
      <p:ext uri="{BB962C8B-B14F-4D97-AF65-F5344CB8AC3E}">
        <p14:creationId xmlns:p14="http://schemas.microsoft.com/office/powerpoint/2010/main" val="66769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7"/>
          <p:cNvGrpSpPr>
            <a:grpSpLocks/>
          </p:cNvGrpSpPr>
          <p:nvPr/>
        </p:nvGrpSpPr>
        <p:grpSpPr bwMode="auto">
          <a:xfrm>
            <a:off x="2667000" y="914400"/>
            <a:ext cx="7697788" cy="5257800"/>
            <a:chOff x="241" y="576"/>
            <a:chExt cx="5184" cy="3312"/>
          </a:xfrm>
        </p:grpSpPr>
        <p:sp>
          <p:nvSpPr>
            <p:cNvPr id="37891" name="Rectangle 2"/>
            <p:cNvSpPr>
              <a:spLocks noChangeArrowheads="1"/>
            </p:cNvSpPr>
            <p:nvPr/>
          </p:nvSpPr>
          <p:spPr bwMode="auto">
            <a:xfrm>
              <a:off x="1969" y="576"/>
              <a:ext cx="1744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800" b="1" dirty="0" err="1">
                  <a:solidFill>
                    <a:srgbClr val="FF0066"/>
                  </a:solidFill>
                </a:rPr>
                <a:t>Chính</a:t>
              </a:r>
              <a:r>
                <a:rPr lang="en-US" altLang="en-US" sz="2800" b="1" dirty="0">
                  <a:solidFill>
                    <a:srgbClr val="FF0066"/>
                  </a:solidFill>
                </a:rPr>
                <a:t> </a:t>
              </a:r>
              <a:r>
                <a:rPr lang="en-US" altLang="en-US" sz="2800" b="1" dirty="0" err="1">
                  <a:solidFill>
                    <a:srgbClr val="FF0066"/>
                  </a:solidFill>
                </a:rPr>
                <a:t>sách</a:t>
              </a:r>
              <a:r>
                <a:rPr lang="en-US" altLang="en-US" sz="2800" b="1" dirty="0">
                  <a:solidFill>
                    <a:srgbClr val="FF0066"/>
                  </a:solidFill>
                </a:rPr>
                <a:t> </a:t>
              </a:r>
            </a:p>
            <a:p>
              <a:pPr algn="ctr"/>
              <a:r>
                <a:rPr lang="en-US" altLang="en-US" sz="2800" b="1" dirty="0" err="1">
                  <a:solidFill>
                    <a:srgbClr val="FF0066"/>
                  </a:solidFill>
                </a:rPr>
                <a:t>của</a:t>
              </a:r>
              <a:r>
                <a:rPr lang="en-US" altLang="en-US" sz="2800" b="1" dirty="0">
                  <a:solidFill>
                    <a:srgbClr val="FF0066"/>
                  </a:solidFill>
                </a:rPr>
                <a:t> TD </a:t>
              </a:r>
              <a:r>
                <a:rPr lang="en-US" altLang="en-US" sz="2800" b="1" dirty="0" err="1">
                  <a:solidFill>
                    <a:srgbClr val="FF0066"/>
                  </a:solidFill>
                </a:rPr>
                <a:t>Pháp</a:t>
              </a:r>
              <a:endParaRPr lang="en-US" altLang="en-US" sz="2800" b="1" dirty="0">
                <a:solidFill>
                  <a:srgbClr val="FF0066"/>
                </a:solidFill>
              </a:endParaRPr>
            </a:p>
          </p:txBody>
        </p:sp>
        <p:sp>
          <p:nvSpPr>
            <p:cNvPr id="37892" name="Oval 3">
              <a:hlinkClick r:id="rId2" action="ppaction://hlinkpres?slideindex=1&amp;slidetitle="/>
            </p:cNvPr>
            <p:cNvSpPr>
              <a:spLocks noChangeArrowheads="1"/>
            </p:cNvSpPr>
            <p:nvPr/>
          </p:nvSpPr>
          <p:spPr bwMode="auto">
            <a:xfrm>
              <a:off x="2351" y="1776"/>
              <a:ext cx="1055" cy="1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400" b="1">
                  <a:solidFill>
                    <a:srgbClr val="0000CC"/>
                  </a:solidFill>
                </a:rPr>
                <a:t>Chính</a:t>
              </a:r>
            </a:p>
            <a:p>
              <a:pPr algn="ctr"/>
              <a:r>
                <a:rPr lang="en-US" altLang="en-US" sz="2400" b="1">
                  <a:solidFill>
                    <a:srgbClr val="0000CC"/>
                  </a:solidFill>
                </a:rPr>
                <a:t> trị</a:t>
              </a:r>
            </a:p>
          </p:txBody>
        </p:sp>
        <p:sp>
          <p:nvSpPr>
            <p:cNvPr id="37893" name="Oval 4">
              <a:hlinkClick r:id="rId3" action="ppaction://hlinkpres?slideindex=1&amp;slidetitle="/>
            </p:cNvPr>
            <p:cNvSpPr>
              <a:spLocks noChangeArrowheads="1"/>
            </p:cNvSpPr>
            <p:nvPr/>
          </p:nvSpPr>
          <p:spPr bwMode="auto">
            <a:xfrm>
              <a:off x="3406" y="1776"/>
              <a:ext cx="1056" cy="1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400" b="1">
                  <a:latin typeface="Verdana" panose="020B0604030504040204" pitchFamily="34" charset="0"/>
                </a:rPr>
                <a:t>  </a:t>
              </a:r>
              <a:r>
                <a:rPr lang="en-US" altLang="en-US" sz="2400" b="1">
                  <a:solidFill>
                    <a:srgbClr val="660033"/>
                  </a:solidFill>
                </a:rPr>
                <a:t>Văn hóa  </a:t>
              </a:r>
            </a:p>
            <a:p>
              <a:pPr algn="ctr"/>
              <a:r>
                <a:rPr lang="en-US" altLang="en-US" sz="2400" b="1">
                  <a:solidFill>
                    <a:srgbClr val="660033"/>
                  </a:solidFill>
                </a:rPr>
                <a:t>xã hội</a:t>
              </a:r>
            </a:p>
          </p:txBody>
        </p:sp>
        <p:sp>
          <p:nvSpPr>
            <p:cNvPr id="37894" name="Oval 5">
              <a:hlinkClick r:id="rId4" action="ppaction://hlinkpres?slideindex=1&amp;slidetitle="/>
            </p:cNvPr>
            <p:cNvSpPr>
              <a:spLocks noChangeArrowheads="1"/>
            </p:cNvSpPr>
            <p:nvPr/>
          </p:nvSpPr>
          <p:spPr bwMode="auto">
            <a:xfrm>
              <a:off x="1296" y="1776"/>
              <a:ext cx="1055" cy="1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400" b="1">
                  <a:solidFill>
                    <a:srgbClr val="003399"/>
                  </a:solidFill>
                </a:rPr>
                <a:t>Kinh </a:t>
              </a:r>
            </a:p>
            <a:p>
              <a:pPr algn="ctr"/>
              <a:r>
                <a:rPr lang="en-US" altLang="en-US" sz="2400" b="1">
                  <a:solidFill>
                    <a:srgbClr val="003399"/>
                  </a:solidFill>
                </a:rPr>
                <a:t>tế</a:t>
              </a:r>
            </a:p>
          </p:txBody>
        </p:sp>
        <p:sp>
          <p:nvSpPr>
            <p:cNvPr id="37895" name="Rectangle 6"/>
            <p:cNvSpPr>
              <a:spLocks noChangeArrowheads="1"/>
            </p:cNvSpPr>
            <p:nvPr/>
          </p:nvSpPr>
          <p:spPr bwMode="auto">
            <a:xfrm>
              <a:off x="2214" y="3360"/>
              <a:ext cx="1284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b="1" dirty="0" err="1"/>
                <a:t>Bóp</a:t>
              </a:r>
              <a:r>
                <a:rPr lang="en-US" altLang="en-US" sz="2000" b="1" dirty="0"/>
                <a:t> </a:t>
              </a:r>
              <a:r>
                <a:rPr lang="en-US" altLang="en-US" sz="2000" b="1" dirty="0" err="1"/>
                <a:t>nghẹt</a:t>
              </a:r>
              <a:r>
                <a:rPr lang="en-US" altLang="en-US" sz="2000" b="1" dirty="0"/>
                <a:t> </a:t>
              </a:r>
            </a:p>
            <a:p>
              <a:pPr algn="ctr"/>
              <a:r>
                <a:rPr lang="en-US" altLang="en-US" sz="2000" b="1" dirty="0" err="1"/>
                <a:t>tự</a:t>
              </a:r>
              <a:r>
                <a:rPr lang="en-US" altLang="en-US" sz="2000" b="1" dirty="0"/>
                <a:t> do, </a:t>
              </a:r>
              <a:r>
                <a:rPr lang="en-US" altLang="en-US" sz="2000" b="1" dirty="0" err="1"/>
                <a:t>dân</a:t>
              </a:r>
              <a:r>
                <a:rPr lang="en-US" altLang="en-US" sz="2000" b="1" dirty="0"/>
                <a:t> </a:t>
              </a:r>
              <a:r>
                <a:rPr lang="en-US" altLang="en-US" sz="2000" b="1" dirty="0" err="1"/>
                <a:t>chủ</a:t>
              </a:r>
              <a:endParaRPr lang="en-US" altLang="en-US" sz="2000" b="1" dirty="0"/>
            </a:p>
          </p:txBody>
        </p:sp>
        <p:sp>
          <p:nvSpPr>
            <p:cNvPr id="37896" name="Rectangle 7"/>
            <p:cNvSpPr>
              <a:spLocks noChangeArrowheads="1"/>
            </p:cNvSpPr>
            <p:nvPr/>
          </p:nvSpPr>
          <p:spPr bwMode="auto">
            <a:xfrm>
              <a:off x="3957" y="3360"/>
              <a:ext cx="1284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b="1" dirty="0" err="1">
                  <a:latin typeface="Verdana" panose="020B0604030504040204" pitchFamily="34" charset="0"/>
                </a:rPr>
                <a:t>Nô</a:t>
              </a:r>
              <a:r>
                <a:rPr lang="en-US" altLang="en-US" sz="2000" b="1" dirty="0">
                  <a:latin typeface="Verdana" panose="020B0604030504040204" pitchFamily="34" charset="0"/>
                </a:rPr>
                <a:t> </a:t>
              </a:r>
              <a:r>
                <a:rPr lang="en-US" altLang="en-US" sz="2000" b="1" dirty="0" err="1">
                  <a:latin typeface="Verdana" panose="020B0604030504040204" pitchFamily="34" charset="0"/>
                </a:rPr>
                <a:t>dịch</a:t>
              </a:r>
              <a:r>
                <a:rPr lang="en-US" altLang="en-US" sz="2000" b="1" dirty="0">
                  <a:latin typeface="Verdana" panose="020B0604030504040204" pitchFamily="34" charset="0"/>
                </a:rPr>
                <a:t>, </a:t>
              </a:r>
            </a:p>
            <a:p>
              <a:pPr algn="ctr"/>
              <a:r>
                <a:rPr lang="en-US" altLang="en-US" sz="2000" b="1" dirty="0" err="1">
                  <a:latin typeface="Verdana" panose="020B0604030504040204" pitchFamily="34" charset="0"/>
                </a:rPr>
                <a:t>ngu</a:t>
              </a:r>
              <a:r>
                <a:rPr lang="en-US" altLang="en-US" sz="2000" b="1" dirty="0">
                  <a:latin typeface="Verdana" panose="020B0604030504040204" pitchFamily="34" charset="0"/>
                </a:rPr>
                <a:t> </a:t>
              </a:r>
              <a:r>
                <a:rPr lang="en-US" altLang="en-US" sz="2000" b="1" dirty="0" err="1">
                  <a:latin typeface="Verdana" panose="020B0604030504040204" pitchFamily="34" charset="0"/>
                </a:rPr>
                <a:t>dân</a:t>
              </a:r>
              <a:endParaRPr lang="en-US" altLang="en-US" sz="2000" b="1" dirty="0">
                <a:latin typeface="Verdana" panose="020B0604030504040204" pitchFamily="34" charset="0"/>
              </a:endParaRPr>
            </a:p>
          </p:txBody>
        </p:sp>
        <p:sp>
          <p:nvSpPr>
            <p:cNvPr id="37897" name="Rectangle 8"/>
            <p:cNvSpPr>
              <a:spLocks noChangeArrowheads="1"/>
            </p:cNvSpPr>
            <p:nvPr/>
          </p:nvSpPr>
          <p:spPr bwMode="auto">
            <a:xfrm>
              <a:off x="425" y="3360"/>
              <a:ext cx="1284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b="1" dirty="0" err="1"/>
                <a:t>Lạc</a:t>
              </a:r>
              <a:r>
                <a:rPr lang="en-US" altLang="en-US" sz="2000" b="1" dirty="0"/>
                <a:t> </a:t>
              </a:r>
              <a:r>
                <a:rPr lang="en-US" altLang="en-US" sz="2000" b="1" dirty="0" err="1"/>
                <a:t>hậu</a:t>
              </a:r>
              <a:r>
                <a:rPr lang="en-US" altLang="en-US" sz="2000" b="1" dirty="0"/>
                <a:t>, </a:t>
              </a:r>
            </a:p>
            <a:p>
              <a:pPr algn="ctr"/>
              <a:r>
                <a:rPr lang="en-US" altLang="en-US" sz="2000" b="1" dirty="0" err="1"/>
                <a:t>phụ</a:t>
              </a:r>
              <a:r>
                <a:rPr lang="en-US" altLang="en-US" sz="2000" b="1" dirty="0"/>
                <a:t> </a:t>
              </a:r>
              <a:r>
                <a:rPr lang="en-US" altLang="en-US" sz="2000" b="1" dirty="0" err="1"/>
                <a:t>thuộc</a:t>
              </a:r>
              <a:endParaRPr lang="en-US" altLang="en-US" sz="2000" b="1" dirty="0"/>
            </a:p>
          </p:txBody>
        </p:sp>
        <p:sp>
          <p:nvSpPr>
            <p:cNvPr id="37898" name="Line 9"/>
            <p:cNvSpPr>
              <a:spLocks noChangeShapeType="1"/>
            </p:cNvSpPr>
            <p:nvPr/>
          </p:nvSpPr>
          <p:spPr bwMode="auto">
            <a:xfrm>
              <a:off x="3728" y="816"/>
              <a:ext cx="2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9" name="Line 10"/>
            <p:cNvSpPr>
              <a:spLocks noChangeShapeType="1"/>
            </p:cNvSpPr>
            <p:nvPr/>
          </p:nvSpPr>
          <p:spPr bwMode="auto">
            <a:xfrm flipH="1">
              <a:off x="1755" y="816"/>
              <a:ext cx="2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0" name="Line 11"/>
            <p:cNvSpPr>
              <a:spLocks noChangeShapeType="1"/>
            </p:cNvSpPr>
            <p:nvPr/>
          </p:nvSpPr>
          <p:spPr bwMode="auto">
            <a:xfrm>
              <a:off x="1755" y="816"/>
              <a:ext cx="0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1" name="Line 12"/>
            <p:cNvSpPr>
              <a:spLocks noChangeShapeType="1"/>
            </p:cNvSpPr>
            <p:nvPr/>
          </p:nvSpPr>
          <p:spPr bwMode="auto">
            <a:xfrm>
              <a:off x="3957" y="816"/>
              <a:ext cx="0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2" name="Line 13"/>
            <p:cNvSpPr>
              <a:spLocks noChangeShapeType="1"/>
            </p:cNvSpPr>
            <p:nvPr/>
          </p:nvSpPr>
          <p:spPr bwMode="auto">
            <a:xfrm>
              <a:off x="2856" y="1104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3" name="Line 14"/>
            <p:cNvSpPr>
              <a:spLocks noChangeShapeType="1"/>
            </p:cNvSpPr>
            <p:nvPr/>
          </p:nvSpPr>
          <p:spPr bwMode="auto">
            <a:xfrm>
              <a:off x="4462" y="2208"/>
              <a:ext cx="9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4" name="Line 15"/>
            <p:cNvSpPr>
              <a:spLocks noChangeShapeType="1"/>
            </p:cNvSpPr>
            <p:nvPr/>
          </p:nvSpPr>
          <p:spPr bwMode="auto">
            <a:xfrm flipH="1">
              <a:off x="241" y="2208"/>
              <a:ext cx="105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5" name="Line 16"/>
            <p:cNvSpPr>
              <a:spLocks noChangeShapeType="1"/>
            </p:cNvSpPr>
            <p:nvPr/>
          </p:nvSpPr>
          <p:spPr bwMode="auto">
            <a:xfrm>
              <a:off x="241" y="2208"/>
              <a:ext cx="0" cy="1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6" name="Line 17"/>
            <p:cNvSpPr>
              <a:spLocks noChangeShapeType="1"/>
            </p:cNvSpPr>
            <p:nvPr/>
          </p:nvSpPr>
          <p:spPr bwMode="auto">
            <a:xfrm>
              <a:off x="5425" y="2208"/>
              <a:ext cx="0" cy="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7" name="Line 18"/>
            <p:cNvSpPr>
              <a:spLocks noChangeShapeType="1"/>
            </p:cNvSpPr>
            <p:nvPr/>
          </p:nvSpPr>
          <p:spPr bwMode="auto">
            <a:xfrm>
              <a:off x="241" y="3696"/>
              <a:ext cx="1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8" name="Line 19"/>
            <p:cNvSpPr>
              <a:spLocks noChangeShapeType="1"/>
            </p:cNvSpPr>
            <p:nvPr/>
          </p:nvSpPr>
          <p:spPr bwMode="auto">
            <a:xfrm flipH="1">
              <a:off x="5241" y="3648"/>
              <a:ext cx="1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9" name="Line 20"/>
            <p:cNvSpPr>
              <a:spLocks noChangeShapeType="1"/>
            </p:cNvSpPr>
            <p:nvPr/>
          </p:nvSpPr>
          <p:spPr bwMode="auto">
            <a:xfrm>
              <a:off x="929" y="3024"/>
              <a:ext cx="38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0" name="Line 21"/>
            <p:cNvSpPr>
              <a:spLocks noChangeShapeType="1"/>
            </p:cNvSpPr>
            <p:nvPr/>
          </p:nvSpPr>
          <p:spPr bwMode="auto">
            <a:xfrm>
              <a:off x="2856" y="2784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1" name="Line 22"/>
            <p:cNvSpPr>
              <a:spLocks noChangeShapeType="1"/>
            </p:cNvSpPr>
            <p:nvPr/>
          </p:nvSpPr>
          <p:spPr bwMode="auto">
            <a:xfrm>
              <a:off x="1755" y="2784"/>
              <a:ext cx="1101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2" name="Line 23"/>
            <p:cNvSpPr>
              <a:spLocks noChangeShapeType="1"/>
            </p:cNvSpPr>
            <p:nvPr/>
          </p:nvSpPr>
          <p:spPr bwMode="auto">
            <a:xfrm flipH="1">
              <a:off x="2856" y="2784"/>
              <a:ext cx="1055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3" name="Line 24"/>
            <p:cNvSpPr>
              <a:spLocks noChangeShapeType="1"/>
            </p:cNvSpPr>
            <p:nvPr/>
          </p:nvSpPr>
          <p:spPr bwMode="auto">
            <a:xfrm>
              <a:off x="929" y="302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4" name="Line 25"/>
            <p:cNvSpPr>
              <a:spLocks noChangeShapeType="1"/>
            </p:cNvSpPr>
            <p:nvPr/>
          </p:nvSpPr>
          <p:spPr bwMode="auto">
            <a:xfrm>
              <a:off x="2856" y="302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5" name="Line 26"/>
            <p:cNvSpPr>
              <a:spLocks noChangeShapeType="1"/>
            </p:cNvSpPr>
            <p:nvPr/>
          </p:nvSpPr>
          <p:spPr bwMode="auto">
            <a:xfrm>
              <a:off x="4737" y="302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86690" y="188023"/>
            <a:ext cx="8458200" cy="4619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chemeClr val="tx1"/>
                </a:solidFill>
              </a:rPr>
              <a:t>a. </a:t>
            </a:r>
            <a:r>
              <a:rPr lang="en-US" altLang="en-US" b="0" i="0" dirty="0" err="1">
                <a:solidFill>
                  <a:schemeClr val="tx1"/>
                </a:solidFill>
              </a:rPr>
              <a:t>Thực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tiễn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Việt</a:t>
            </a:r>
            <a:r>
              <a:rPr lang="en-US" altLang="en-US" b="0" i="0" dirty="0">
                <a:solidFill>
                  <a:schemeClr val="tx1"/>
                </a:solidFill>
              </a:rPr>
              <a:t> Nam </a:t>
            </a:r>
            <a:r>
              <a:rPr lang="en-US" altLang="en-US" b="0" i="0" dirty="0" err="1">
                <a:solidFill>
                  <a:schemeClr val="tx1"/>
                </a:solidFill>
              </a:rPr>
              <a:t>cuối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XIX </a:t>
            </a:r>
            <a:r>
              <a:rPr lang="en-US" altLang="en-US" b="0" i="0" dirty="0" err="1">
                <a:solidFill>
                  <a:schemeClr val="tx1"/>
                </a:solidFill>
              </a:rPr>
              <a:t>đầu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XX</a:t>
            </a:r>
          </a:p>
        </p:txBody>
      </p:sp>
    </p:spTree>
    <p:extLst>
      <p:ext uri="{BB962C8B-B14F-4D97-AF65-F5344CB8AC3E}">
        <p14:creationId xmlns:p14="http://schemas.microsoft.com/office/powerpoint/2010/main" val="2698867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F3F27CC7-8574-43E6-9DCF-8401329E4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3376"/>
          <a:stretch/>
        </p:blipFill>
        <p:spPr>
          <a:xfrm>
            <a:off x="8137236" y="857825"/>
            <a:ext cx="3380509" cy="5479018"/>
          </a:xfrm>
          <a:custGeom>
            <a:avLst/>
            <a:gdLst/>
            <a:ahLst/>
            <a:cxnLst/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9C1FEE8D-3898-4B17-87D1-DF57F080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5" r="-2" b="6455"/>
          <a:stretch/>
        </p:blipFill>
        <p:spPr>
          <a:xfrm>
            <a:off x="4744829" y="850442"/>
            <a:ext cx="5243155" cy="5486401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44C1912D-83DA-4A75-86AE-E577A01368A0}"/>
              </a:ext>
            </a:extLst>
          </p:cNvPr>
          <p:cNvSpPr/>
          <p:nvPr/>
        </p:nvSpPr>
        <p:spPr>
          <a:xfrm>
            <a:off x="428685" y="1915385"/>
            <a:ext cx="3484295" cy="28043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68580" tIns="34290" rIns="68580" bIns="3429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450"/>
              </a:spcAft>
            </a:pP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TD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sắc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nửa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6690" y="188023"/>
            <a:ext cx="8458200" cy="4619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chemeClr val="tx1"/>
                </a:solidFill>
              </a:rPr>
              <a:t>a. </a:t>
            </a:r>
            <a:r>
              <a:rPr lang="en-US" altLang="en-US" b="0" i="0" dirty="0" err="1">
                <a:solidFill>
                  <a:schemeClr val="tx1"/>
                </a:solidFill>
              </a:rPr>
              <a:t>Thực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tiễn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Việt</a:t>
            </a:r>
            <a:r>
              <a:rPr lang="en-US" altLang="en-US" b="0" i="0" dirty="0">
                <a:solidFill>
                  <a:schemeClr val="tx1"/>
                </a:solidFill>
              </a:rPr>
              <a:t> Nam </a:t>
            </a:r>
            <a:r>
              <a:rPr lang="en-US" altLang="en-US" b="0" i="0" dirty="0" err="1">
                <a:solidFill>
                  <a:schemeClr val="tx1"/>
                </a:solidFill>
              </a:rPr>
              <a:t>cuối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XIX </a:t>
            </a:r>
            <a:r>
              <a:rPr lang="en-US" altLang="en-US" b="0" i="0" dirty="0" err="1">
                <a:solidFill>
                  <a:schemeClr val="tx1"/>
                </a:solidFill>
              </a:rPr>
              <a:t>đầu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XX</a:t>
            </a:r>
          </a:p>
        </p:txBody>
      </p:sp>
    </p:spTree>
    <p:extLst>
      <p:ext uri="{BB962C8B-B14F-4D97-AF65-F5344CB8AC3E}">
        <p14:creationId xmlns:p14="http://schemas.microsoft.com/office/powerpoint/2010/main" val="18279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Oval 7" descr="TrauCayRuong_1955">
            <a:extLst>
              <a:ext uri="{FF2B5EF4-FFF2-40B4-BE49-F238E27FC236}">
                <a16:creationId xmlns:a16="http://schemas.microsoft.com/office/drawing/2014/main" id="{0D5D5A39-D4E9-4FF3-B65A-35FE06AEC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565" y="4498595"/>
            <a:ext cx="3068320" cy="2104671"/>
          </a:xfrm>
          <a:prstGeom prst="ellipse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1270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1" lang="en-US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kumimoji="1"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endParaRPr kumimoji="1" 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1" lang="en-US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kumimoji="1"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endParaRPr kumimoji="1" 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F49DF9C7-11FE-42AC-A897-233430411D24}"/>
              </a:ext>
            </a:extLst>
          </p:cNvPr>
          <p:cNvGrpSpPr>
            <a:grpSpLocks/>
          </p:cNvGrpSpPr>
          <p:nvPr/>
        </p:nvGrpSpPr>
        <p:grpSpPr bwMode="auto">
          <a:xfrm>
            <a:off x="2381927" y="5801013"/>
            <a:ext cx="1965894" cy="288130"/>
            <a:chOff x="348" y="1191"/>
            <a:chExt cx="2100" cy="308"/>
          </a:xfrm>
        </p:grpSpPr>
        <p:sp>
          <p:nvSpPr>
            <p:cNvPr id="49161" name="AutoShape 9">
              <a:extLst>
                <a:ext uri="{FF2B5EF4-FFF2-40B4-BE49-F238E27FC236}">
                  <a16:creationId xmlns:a16="http://schemas.microsoft.com/office/drawing/2014/main" id="{2567C325-3355-40F9-97C5-365F87ACFC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424" y="1191"/>
              <a:ext cx="1024" cy="308"/>
            </a:xfrm>
            <a:prstGeom prst="homePlate">
              <a:avLst>
                <a:gd name="adj" fmla="val 69156"/>
              </a:avLst>
            </a:prstGeom>
            <a:noFill/>
            <a:ln w="381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r>
                <a:rPr kumimoji="1" lang="en-US" sz="22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PKĐC</a:t>
              </a:r>
            </a:p>
          </p:txBody>
        </p:sp>
        <p:sp>
          <p:nvSpPr>
            <p:cNvPr id="49162" name="AutoShape 10">
              <a:extLst>
                <a:ext uri="{FF2B5EF4-FFF2-40B4-BE49-F238E27FC236}">
                  <a16:creationId xmlns:a16="http://schemas.microsoft.com/office/drawing/2014/main" id="{C705DDAE-2352-4A84-A16B-386A30A25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" y="1191"/>
              <a:ext cx="1012" cy="308"/>
            </a:xfrm>
            <a:prstGeom prst="homePlate">
              <a:avLst>
                <a:gd name="adj" fmla="val 69075"/>
              </a:avLst>
            </a:prstGeom>
            <a:noFill/>
            <a:ln w="381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sz="2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</a:p>
          </p:txBody>
        </p:sp>
      </p:grpSp>
      <p:sp>
        <p:nvSpPr>
          <p:cNvPr id="49163" name="Oval 11">
            <a:extLst>
              <a:ext uri="{FF2B5EF4-FFF2-40B4-BE49-F238E27FC236}">
                <a16:creationId xmlns:a16="http://schemas.microsoft.com/office/drawing/2014/main" id="{3C60A3A7-82D5-4417-A039-FB5DFEB9C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349" y="4498595"/>
            <a:ext cx="2894016" cy="2057400"/>
          </a:xfrm>
          <a:prstGeom prst="ellipse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1270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1" lang="en-US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kumimoji="1"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endParaRPr kumimoji="1" 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1" lang="en-US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kumimoji="1"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endParaRPr kumimoji="1" 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FFB11369-8CE5-4BE4-9424-CE6F542AF3C8}"/>
              </a:ext>
            </a:extLst>
          </p:cNvPr>
          <p:cNvGrpSpPr>
            <a:grpSpLocks/>
          </p:cNvGrpSpPr>
          <p:nvPr/>
        </p:nvGrpSpPr>
        <p:grpSpPr bwMode="auto">
          <a:xfrm>
            <a:off x="8656711" y="5636285"/>
            <a:ext cx="1929291" cy="329455"/>
            <a:chOff x="3557" y="1012"/>
            <a:chExt cx="1853" cy="601"/>
          </a:xfrm>
        </p:grpSpPr>
        <p:sp>
          <p:nvSpPr>
            <p:cNvPr id="5" name="AutoShape 13">
              <a:extLst>
                <a:ext uri="{FF2B5EF4-FFF2-40B4-BE49-F238E27FC236}">
                  <a16:creationId xmlns:a16="http://schemas.microsoft.com/office/drawing/2014/main" id="{2C7EC0D1-29E7-41F9-BB1B-1448F0E97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" y="1012"/>
              <a:ext cx="905" cy="601"/>
            </a:xfrm>
            <a:prstGeom prst="homePlate">
              <a:avLst>
                <a:gd name="adj" fmla="val 76178"/>
              </a:avLst>
            </a:prstGeom>
            <a:noFill/>
            <a:ln w="381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sz="195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DTVN</a:t>
              </a:r>
            </a:p>
          </p:txBody>
        </p:sp>
        <p:sp>
          <p:nvSpPr>
            <p:cNvPr id="6" name="AutoShape 14">
              <a:extLst>
                <a:ext uri="{FF2B5EF4-FFF2-40B4-BE49-F238E27FC236}">
                  <a16:creationId xmlns:a16="http://schemas.microsoft.com/office/drawing/2014/main" id="{34D91D31-2DA4-442B-8268-C31D9A67AA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488" y="1012"/>
              <a:ext cx="922" cy="561"/>
            </a:xfrm>
            <a:prstGeom prst="homePlate">
              <a:avLst>
                <a:gd name="adj" fmla="val 76094"/>
              </a:avLst>
            </a:prstGeom>
            <a:noFill/>
            <a:ln w="381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r>
                <a:rPr kumimoji="1" lang="en-US" sz="195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ĐQXL</a:t>
              </a:r>
            </a:p>
          </p:txBody>
        </p:sp>
      </p:grpSp>
      <p:sp>
        <p:nvSpPr>
          <p:cNvPr id="49167" name="Oval 15" descr="phu kieu 1">
            <a:extLst>
              <a:ext uri="{FF2B5EF4-FFF2-40B4-BE49-F238E27FC236}">
                <a16:creationId xmlns:a16="http://schemas.microsoft.com/office/drawing/2014/main" id="{3F0388CF-616B-4058-B23D-B4D16647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649" y="1094826"/>
            <a:ext cx="4196080" cy="3110948"/>
          </a:xfrm>
          <a:prstGeom prst="ellipse">
            <a:avLst/>
          </a:prstGeom>
          <a:blipFill dpi="0" rotWithShape="1">
            <a:blip r:embed="rId4">
              <a:alphaModFix amt="50000"/>
            </a:blip>
            <a:srcRect/>
            <a:stretch>
              <a:fillRect/>
            </a:stretch>
          </a:blipFill>
          <a:ln w="1270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1" 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kumimoji="1"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kumimoji="1"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kumimoji="1"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kumimoji="1"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>
              <a:defRPr/>
            </a:pPr>
            <a:r>
              <a:rPr kumimoji="1" 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nửa</a:t>
            </a:r>
            <a:r>
              <a:rPr kumimoji="1"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kumimoji="1"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endParaRPr kumimoji="1" 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1" lang="en-US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DCB1A46C-7186-4CCF-8F19-5D39EC6E805C}"/>
              </a:ext>
            </a:extLst>
          </p:cNvPr>
          <p:cNvGrpSpPr>
            <a:grpSpLocks/>
          </p:cNvGrpSpPr>
          <p:nvPr/>
        </p:nvGrpSpPr>
        <p:grpSpPr bwMode="auto">
          <a:xfrm>
            <a:off x="4837758" y="2653489"/>
            <a:ext cx="2961861" cy="917590"/>
            <a:chOff x="1895" y="3024"/>
            <a:chExt cx="1893" cy="863"/>
          </a:xfrm>
        </p:grpSpPr>
        <p:grpSp>
          <p:nvGrpSpPr>
            <p:cNvPr id="36875" name="Group 19">
              <a:extLst>
                <a:ext uri="{FF2B5EF4-FFF2-40B4-BE49-F238E27FC236}">
                  <a16:creationId xmlns:a16="http://schemas.microsoft.com/office/drawing/2014/main" id="{AE960F14-CA86-45AC-A99A-2508C8CE62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" y="3024"/>
              <a:ext cx="1893" cy="333"/>
              <a:chOff x="1656" y="3212"/>
              <a:chExt cx="2460" cy="429"/>
            </a:xfrm>
          </p:grpSpPr>
          <p:sp>
            <p:nvSpPr>
              <p:cNvPr id="49172" name="AutoShape 20">
                <a:extLst>
                  <a:ext uri="{FF2B5EF4-FFF2-40B4-BE49-F238E27FC236}">
                    <a16:creationId xmlns:a16="http://schemas.microsoft.com/office/drawing/2014/main" id="{8DC54E78-66EC-4C16-87DD-D1A07798D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855" y="3212"/>
                <a:ext cx="1261" cy="429"/>
              </a:xfrm>
              <a:prstGeom prst="homePlate">
                <a:avLst>
                  <a:gd name="adj" fmla="val 69606"/>
                </a:avLst>
              </a:prstGeom>
              <a:noFill/>
              <a:ln w="381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rot="10800000" wrap="none" anchor="ctr"/>
              <a:lstStyle/>
              <a:p>
                <a:pPr algn="ctr" eaLnBrk="1" hangingPunct="1">
                  <a:defRPr/>
                </a:pPr>
                <a:r>
                  <a:rPr kumimoji="1"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PKĐC</a:t>
                </a:r>
              </a:p>
            </p:txBody>
          </p:sp>
          <p:sp>
            <p:nvSpPr>
              <p:cNvPr id="49173" name="AutoShape 21">
                <a:extLst>
                  <a:ext uri="{FF2B5EF4-FFF2-40B4-BE49-F238E27FC236}">
                    <a16:creationId xmlns:a16="http://schemas.microsoft.com/office/drawing/2014/main" id="{26BB281E-A10B-4A5B-B9B3-59DE1D309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6" y="3212"/>
                <a:ext cx="1199" cy="429"/>
              </a:xfrm>
              <a:prstGeom prst="homePlate">
                <a:avLst>
                  <a:gd name="adj" fmla="val 69548"/>
                </a:avLst>
              </a:prstGeom>
              <a:noFill/>
              <a:ln w="381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kumimoji="1" 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ND</a:t>
                </a:r>
              </a:p>
            </p:txBody>
          </p:sp>
        </p:grpSp>
        <p:grpSp>
          <p:nvGrpSpPr>
            <p:cNvPr id="36876" name="Group 22">
              <a:extLst>
                <a:ext uri="{FF2B5EF4-FFF2-40B4-BE49-F238E27FC236}">
                  <a16:creationId xmlns:a16="http://schemas.microsoft.com/office/drawing/2014/main" id="{943E2DBE-6312-4B77-BA5A-87BB8000AA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" y="3598"/>
              <a:ext cx="1893" cy="289"/>
              <a:chOff x="1752" y="3305"/>
              <a:chExt cx="2399" cy="434"/>
            </a:xfrm>
          </p:grpSpPr>
          <p:sp>
            <p:nvSpPr>
              <p:cNvPr id="49175" name="AutoShape 23">
                <a:extLst>
                  <a:ext uri="{FF2B5EF4-FFF2-40B4-BE49-F238E27FC236}">
                    <a16:creationId xmlns:a16="http://schemas.microsoft.com/office/drawing/2014/main" id="{E76EF7DA-A659-4F6C-B663-B66289339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951" y="3311"/>
                <a:ext cx="1200" cy="428"/>
              </a:xfrm>
              <a:prstGeom prst="homePlate">
                <a:avLst>
                  <a:gd name="adj" fmla="val 69606"/>
                </a:avLst>
              </a:prstGeom>
              <a:noFill/>
              <a:ln w="381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rot="10800000" wrap="none" anchor="ctr"/>
              <a:lstStyle/>
              <a:p>
                <a:pPr algn="ctr" eaLnBrk="1" hangingPunct="1">
                  <a:defRPr/>
                </a:pPr>
                <a:r>
                  <a:rPr kumimoji="1"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ĐQXL</a:t>
                </a:r>
              </a:p>
            </p:txBody>
          </p:sp>
          <p:sp>
            <p:nvSpPr>
              <p:cNvPr id="49176" name="AutoShape 24">
                <a:extLst>
                  <a:ext uri="{FF2B5EF4-FFF2-40B4-BE49-F238E27FC236}">
                    <a16:creationId xmlns:a16="http://schemas.microsoft.com/office/drawing/2014/main" id="{2BDFE565-D1B6-4EED-947B-31E0ADB97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3305"/>
                <a:ext cx="1200" cy="430"/>
              </a:xfrm>
              <a:prstGeom prst="homePlate">
                <a:avLst>
                  <a:gd name="adj" fmla="val 69548"/>
                </a:avLst>
              </a:prstGeom>
              <a:noFill/>
              <a:ln w="381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kumimoji="1" 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DTVN</a:t>
                </a:r>
              </a:p>
            </p:txBody>
          </p:sp>
        </p:grpSp>
      </p:grpSp>
      <p:sp>
        <p:nvSpPr>
          <p:cNvPr id="12" name="Right Arrow 11"/>
          <p:cNvSpPr/>
          <p:nvPr/>
        </p:nvSpPr>
        <p:spPr>
          <a:xfrm rot="20292496">
            <a:off x="3062817" y="4088952"/>
            <a:ext cx="1868624" cy="14501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ight Arrow 25"/>
          <p:cNvSpPr/>
          <p:nvPr/>
        </p:nvSpPr>
        <p:spPr>
          <a:xfrm rot="12639569">
            <a:off x="7953546" y="3957255"/>
            <a:ext cx="1868624" cy="14501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36724" y="4462019"/>
            <a:ext cx="2994786" cy="987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NHỮNG MÂU THUẪN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CHỦ YẾU TRONG XÃ HỘI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VIỆT NAM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86691" y="188023"/>
            <a:ext cx="7424074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chemeClr val="tx1"/>
                </a:solidFill>
                <a:cs typeface="Arial" panose="020B0604020202020204" pitchFamily="34" charset="0"/>
              </a:rPr>
              <a:t>a. </a:t>
            </a:r>
            <a:r>
              <a:rPr lang="en-US" altLang="en-US" b="0" i="0" dirty="0" err="1">
                <a:solidFill>
                  <a:schemeClr val="tx1"/>
                </a:solidFill>
                <a:cs typeface="Arial" panose="020B0604020202020204" pitchFamily="34" charset="0"/>
              </a:rPr>
              <a:t>Thực</a:t>
            </a:r>
            <a:r>
              <a:rPr lang="en-US" altLang="en-US" b="0" i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  <a:cs typeface="Arial" panose="020B0604020202020204" pitchFamily="34" charset="0"/>
              </a:rPr>
              <a:t>tiễn</a:t>
            </a:r>
            <a:r>
              <a:rPr lang="en-US" altLang="en-US" b="0" i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  <a:cs typeface="Arial" panose="020B0604020202020204" pitchFamily="34" charset="0"/>
              </a:rPr>
              <a:t>Việt</a:t>
            </a:r>
            <a:r>
              <a:rPr lang="en-US" altLang="en-US" b="0" i="0" dirty="0">
                <a:solidFill>
                  <a:schemeClr val="tx1"/>
                </a:solidFill>
                <a:cs typeface="Arial" panose="020B0604020202020204" pitchFamily="34" charset="0"/>
              </a:rPr>
              <a:t> Nam </a:t>
            </a:r>
            <a:r>
              <a:rPr lang="en-US" altLang="en-US" b="0" i="0" dirty="0" err="1">
                <a:solidFill>
                  <a:schemeClr val="tx1"/>
                </a:solidFill>
                <a:cs typeface="Arial" panose="020B0604020202020204" pitchFamily="34" charset="0"/>
              </a:rPr>
              <a:t>cuối</a:t>
            </a:r>
            <a:r>
              <a:rPr lang="en-US" altLang="en-US" b="0" i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  <a:cs typeface="Arial" panose="020B0604020202020204" pitchFamily="34" charset="0"/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  <a:cs typeface="Arial" panose="020B0604020202020204" pitchFamily="34" charset="0"/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  <a:cs typeface="Arial" panose="020B0604020202020204" pitchFamily="34" charset="0"/>
              </a:rPr>
              <a:t> XIX </a:t>
            </a:r>
            <a:r>
              <a:rPr lang="en-US" altLang="en-US" b="0" i="0" dirty="0" err="1">
                <a:solidFill>
                  <a:schemeClr val="tx1"/>
                </a:solidFill>
                <a:cs typeface="Arial" panose="020B0604020202020204" pitchFamily="34" charset="0"/>
              </a:rPr>
              <a:t>đầu</a:t>
            </a:r>
            <a:r>
              <a:rPr lang="en-US" altLang="en-US" b="0" i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  <a:cs typeface="Arial" panose="020B0604020202020204" pitchFamily="34" charset="0"/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  <a:cs typeface="Arial" panose="020B0604020202020204" pitchFamily="34" charset="0"/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  <a:cs typeface="Arial" panose="020B0604020202020204" pitchFamily="34" charset="0"/>
              </a:rPr>
              <a:t> XX</a:t>
            </a:r>
          </a:p>
        </p:txBody>
      </p:sp>
    </p:spTree>
    <p:extLst>
      <p:ext uri="{BB962C8B-B14F-4D97-AF65-F5344CB8AC3E}">
        <p14:creationId xmlns:p14="http://schemas.microsoft.com/office/powerpoint/2010/main" val="43650248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9" grpId="0" animBg="1"/>
      <p:bldP spid="49163" grpId="0" animBg="1"/>
      <p:bldP spid="49167" grpId="0" animBg="1"/>
      <p:bldP spid="12" grpId="0" animBg="1"/>
      <p:bldP spid="26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85640" y="2307648"/>
            <a:ext cx="3121891" cy="31167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Hình ảnh 9" descr="Ảnh có chứa văn bản, người đàn ông, trong nhà, ảnh&#10;&#10;Mô tả được tạo tự động">
            <a:extLst>
              <a:ext uri="{FF2B5EF4-FFF2-40B4-BE49-F238E27FC236}">
                <a16:creationId xmlns:a16="http://schemas.microsoft.com/office/drawing/2014/main" id="{861F9976-460A-4B2D-BBAB-D86A705F0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2" y="2307648"/>
            <a:ext cx="3196575" cy="3116713"/>
          </a:xfrm>
          <a:prstGeom prst="rect">
            <a:avLst/>
          </a:prstGeom>
        </p:spPr>
      </p:pic>
      <p:pic>
        <p:nvPicPr>
          <p:cNvPr id="7" name="Hình ảnh 6" descr="Ảnh có chứa ảnh, con người, đứng, người đàn ông&#10;&#10;Mô tả được tạo tự động">
            <a:extLst>
              <a:ext uri="{FF2B5EF4-FFF2-40B4-BE49-F238E27FC236}">
                <a16:creationId xmlns:a16="http://schemas.microsoft.com/office/drawing/2014/main" id="{72E2E832-18DF-415A-B24C-5CC0126BE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35" y="2307648"/>
            <a:ext cx="3050758" cy="3116713"/>
          </a:xfrm>
          <a:prstGeom prst="rect">
            <a:avLst/>
          </a:prstGeom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D75549A0-8159-4AA8-B9DA-0F69607C5403}"/>
              </a:ext>
            </a:extLst>
          </p:cNvPr>
          <p:cNvSpPr/>
          <p:nvPr/>
        </p:nvSpPr>
        <p:spPr>
          <a:xfrm>
            <a:off x="809823" y="628454"/>
            <a:ext cx="10247270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Các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phong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trào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vũ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trang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kháng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chiến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chống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Pháp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rầm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rộ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lan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rộng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ra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cả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nước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...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1856" y="31121"/>
            <a:ext cx="8458200" cy="4619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chemeClr val="tx1"/>
                </a:solidFill>
              </a:rPr>
              <a:t>a. </a:t>
            </a:r>
            <a:r>
              <a:rPr lang="en-US" altLang="en-US" b="0" i="0" dirty="0" err="1">
                <a:solidFill>
                  <a:schemeClr val="tx1"/>
                </a:solidFill>
              </a:rPr>
              <a:t>Thực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tiễn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Việt</a:t>
            </a:r>
            <a:r>
              <a:rPr lang="en-US" altLang="en-US" b="0" i="0" dirty="0">
                <a:solidFill>
                  <a:schemeClr val="tx1"/>
                </a:solidFill>
              </a:rPr>
              <a:t> Nam </a:t>
            </a:r>
            <a:r>
              <a:rPr lang="en-US" altLang="en-US" b="0" i="0" dirty="0" err="1">
                <a:solidFill>
                  <a:schemeClr val="tx1"/>
                </a:solidFill>
              </a:rPr>
              <a:t>cuối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XIX </a:t>
            </a:r>
            <a:r>
              <a:rPr lang="en-US" altLang="en-US" b="0" i="0" dirty="0" err="1">
                <a:solidFill>
                  <a:schemeClr val="tx1"/>
                </a:solidFill>
              </a:rPr>
              <a:t>đầu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XX</a:t>
            </a:r>
          </a:p>
        </p:txBody>
      </p:sp>
      <p:sp>
        <p:nvSpPr>
          <p:cNvPr id="2" name="Rectangle 1"/>
          <p:cNvSpPr/>
          <p:nvPr/>
        </p:nvSpPr>
        <p:spPr>
          <a:xfrm>
            <a:off x="2103005" y="5786222"/>
            <a:ext cx="7660906" cy="7810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đấu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479" y="3022735"/>
            <a:ext cx="2700142" cy="24016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85640" y="2307648"/>
            <a:ext cx="3121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Khởi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nghĩa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 Ba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Đình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 (1886-1887)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Phạm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Bành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 –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Đinh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Công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ea typeface="Architecture" panose="020B0500000000000000" pitchFamily="34" charset="0"/>
                <a:cs typeface="Arial" panose="020B0604020202020204" pitchFamily="34" charset="0"/>
              </a:rPr>
              <a:t>Tráng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Architecture" panose="020B0500000000000000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84030" y="1421202"/>
            <a:ext cx="6745431" cy="7296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tỏ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14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2" grpId="0" animBg="1"/>
      <p:bldP spid="11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D75549A0-8159-4AA8-B9DA-0F69607C5403}"/>
              </a:ext>
            </a:extLst>
          </p:cNvPr>
          <p:cNvSpPr/>
          <p:nvPr/>
        </p:nvSpPr>
        <p:spPr>
          <a:xfrm>
            <a:off x="1000125" y="751903"/>
            <a:ext cx="10247270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Các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phong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trào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vũ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trang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kháng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chiến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chống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Pháp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rầm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rộ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lan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rộng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ra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cả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rgbClr val="002060"/>
                </a:solidFill>
                <a:latin typeface="Arial" panose="020B0604020202020204" pitchFamily="34" charset="0"/>
              </a:rPr>
              <a:t>nước</a:t>
            </a:r>
            <a:r>
              <a:rPr lang="en-US" altLang="en-US" sz="2200" dirty="0">
                <a:solidFill>
                  <a:srgbClr val="002060"/>
                </a:solidFill>
                <a:latin typeface="Arial" panose="020B0604020202020204" pitchFamily="34" charset="0"/>
              </a:rPr>
              <a:t>...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1856" y="31121"/>
            <a:ext cx="8458200" cy="4619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chemeClr val="tx1"/>
                </a:solidFill>
              </a:rPr>
              <a:t>a. </a:t>
            </a:r>
            <a:r>
              <a:rPr lang="en-US" altLang="en-US" b="0" i="0" dirty="0" err="1">
                <a:solidFill>
                  <a:schemeClr val="tx1"/>
                </a:solidFill>
              </a:rPr>
              <a:t>Thực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tiễn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Việt</a:t>
            </a:r>
            <a:r>
              <a:rPr lang="en-US" altLang="en-US" b="0" i="0" dirty="0">
                <a:solidFill>
                  <a:schemeClr val="tx1"/>
                </a:solidFill>
              </a:rPr>
              <a:t> Nam </a:t>
            </a:r>
            <a:r>
              <a:rPr lang="en-US" altLang="en-US" b="0" i="0" dirty="0" err="1">
                <a:solidFill>
                  <a:schemeClr val="tx1"/>
                </a:solidFill>
              </a:rPr>
              <a:t>cuối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XIX </a:t>
            </a:r>
            <a:r>
              <a:rPr lang="en-US" altLang="en-US" b="0" i="0" dirty="0" err="1">
                <a:solidFill>
                  <a:schemeClr val="tx1"/>
                </a:solidFill>
              </a:rPr>
              <a:t>đầu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44909" y="6035442"/>
            <a:ext cx="8757701" cy="6727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đấu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DCTS</a:t>
            </a:r>
          </a:p>
        </p:txBody>
      </p:sp>
      <p:pic>
        <p:nvPicPr>
          <p:cNvPr id="12" name="Picture 9" descr="hoc__sinh_trong_phong_trao_dong_du_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33" y="2700510"/>
            <a:ext cx="2964823" cy="223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hanboichau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0" y="2435499"/>
            <a:ext cx="1352210" cy="149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0860" y="5024582"/>
            <a:ext cx="4040096" cy="6834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Châu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Du (1905-1909)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2" y="2435499"/>
            <a:ext cx="3194145" cy="25013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37522" y="5024581"/>
            <a:ext cx="3194145" cy="6834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Chu Trinh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Duy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(1906-1908)</a:t>
            </a:r>
          </a:p>
        </p:txBody>
      </p:sp>
      <p:pic>
        <p:nvPicPr>
          <p:cNvPr id="16" name="Picture 5" descr="ntt-dk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33" y="2435499"/>
            <a:ext cx="3668967" cy="250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8218233" y="5024581"/>
            <a:ext cx="3668967" cy="6834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(1917)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61878" y="1483381"/>
            <a:ext cx="6745431" cy="7296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tỏ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DCTS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CMVN</a:t>
            </a:r>
          </a:p>
        </p:txBody>
      </p:sp>
    </p:spTree>
    <p:extLst>
      <p:ext uri="{BB962C8B-B14F-4D97-AF65-F5344CB8AC3E}">
        <p14:creationId xmlns:p14="http://schemas.microsoft.com/office/powerpoint/2010/main" val="213018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15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Nghĩa quân Ba Đình bị bắt ở Ninh Bình năm 188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16" y="3320570"/>
            <a:ext cx="3549203" cy="180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Toàn cảnh chém đầu các nghĩa quân cuộc khởi nghĩa Yên Bái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24" y="696897"/>
            <a:ext cx="5696712" cy="225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Nghĩa quân Yên Thế bị bắ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227" y="3320570"/>
            <a:ext cx="3695700" cy="180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99249" y="5197567"/>
            <a:ext cx="29169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vi-VN" altLang="en-US" sz="1800" i="0" dirty="0">
                <a:solidFill>
                  <a:srgbClr val="002060"/>
                </a:solidFill>
              </a:rPr>
              <a:t>Nghĩa quân Ba Đình bị bắt ở Ninh Bình</a:t>
            </a:r>
            <a:endParaRPr lang="en-US" altLang="en-US" sz="1800" i="0" dirty="0">
              <a:solidFill>
                <a:srgbClr val="002060"/>
              </a:solidFill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8285549" y="5244108"/>
            <a:ext cx="3115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i="0" dirty="0" err="1">
                <a:solidFill>
                  <a:srgbClr val="002060"/>
                </a:solidFill>
              </a:rPr>
              <a:t>Nghĩa</a:t>
            </a:r>
            <a:r>
              <a:rPr lang="en-US" altLang="en-US" sz="1800" i="0" dirty="0">
                <a:solidFill>
                  <a:srgbClr val="002060"/>
                </a:solidFill>
              </a:rPr>
              <a:t> </a:t>
            </a:r>
            <a:r>
              <a:rPr lang="en-US" altLang="en-US" sz="1800" i="0" dirty="0" err="1">
                <a:solidFill>
                  <a:srgbClr val="002060"/>
                </a:solidFill>
              </a:rPr>
              <a:t>quân</a:t>
            </a:r>
            <a:r>
              <a:rPr lang="en-US" altLang="en-US" sz="1800" i="0" dirty="0">
                <a:solidFill>
                  <a:srgbClr val="002060"/>
                </a:solidFill>
              </a:rPr>
              <a:t> </a:t>
            </a:r>
            <a:r>
              <a:rPr lang="en-US" altLang="en-US" sz="1800" i="0" dirty="0" err="1">
                <a:solidFill>
                  <a:srgbClr val="002060"/>
                </a:solidFill>
              </a:rPr>
              <a:t>Yên</a:t>
            </a:r>
            <a:r>
              <a:rPr lang="en-US" altLang="en-US" sz="1800" i="0" dirty="0">
                <a:solidFill>
                  <a:srgbClr val="002060"/>
                </a:solidFill>
              </a:rPr>
              <a:t> </a:t>
            </a:r>
            <a:r>
              <a:rPr lang="en-US" altLang="en-US" sz="1800" i="0" dirty="0" err="1">
                <a:solidFill>
                  <a:srgbClr val="002060"/>
                </a:solidFill>
              </a:rPr>
              <a:t>Thế</a:t>
            </a:r>
            <a:r>
              <a:rPr lang="en-US" altLang="en-US" sz="1800" i="0" dirty="0">
                <a:solidFill>
                  <a:srgbClr val="002060"/>
                </a:solidFill>
              </a:rPr>
              <a:t> </a:t>
            </a:r>
            <a:r>
              <a:rPr lang="en-US" altLang="en-US" sz="1800" i="0" dirty="0" err="1">
                <a:solidFill>
                  <a:srgbClr val="002060"/>
                </a:solidFill>
              </a:rPr>
              <a:t>bị</a:t>
            </a:r>
            <a:r>
              <a:rPr lang="en-US" altLang="en-US" sz="1800" i="0" dirty="0">
                <a:solidFill>
                  <a:srgbClr val="002060"/>
                </a:solidFill>
              </a:rPr>
              <a:t> </a:t>
            </a:r>
            <a:r>
              <a:rPr lang="en-US" altLang="en-US" sz="1800" i="0" dirty="0" err="1">
                <a:solidFill>
                  <a:srgbClr val="002060"/>
                </a:solidFill>
              </a:rPr>
              <a:t>bắt</a:t>
            </a:r>
            <a:endParaRPr lang="en-US" altLang="en-US" sz="1800" i="0" dirty="0">
              <a:solidFill>
                <a:srgbClr val="002060"/>
              </a:solidFill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162300" y="3016347"/>
            <a:ext cx="569823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vi-VN" altLang="en-US" sz="1800" i="0" dirty="0">
                <a:solidFill>
                  <a:srgbClr val="002060"/>
                </a:solidFill>
              </a:rPr>
              <a:t>Toàn cảnh chém đầu các nghĩa quân</a:t>
            </a:r>
            <a:endParaRPr lang="en-US" altLang="en-US" sz="1800" i="0" dirty="0">
              <a:solidFill>
                <a:srgbClr val="002060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vi-VN" altLang="en-US" sz="1800" i="0" dirty="0">
                <a:solidFill>
                  <a:srgbClr val="002060"/>
                </a:solidFill>
              </a:rPr>
              <a:t> cuộc khởi nghĩa Yên </a:t>
            </a:r>
            <a:r>
              <a:rPr lang="en-US" altLang="en-US" sz="1800" i="0" dirty="0" err="1">
                <a:solidFill>
                  <a:srgbClr val="002060"/>
                </a:solidFill>
              </a:rPr>
              <a:t>Thế</a:t>
            </a:r>
            <a:endParaRPr lang="en-US" altLang="en-US" sz="1800" i="0" dirty="0">
              <a:solidFill>
                <a:srgbClr val="002060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14300" y="92869"/>
            <a:ext cx="8458200" cy="4619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chemeClr val="tx1"/>
                </a:solidFill>
              </a:rPr>
              <a:t>a. </a:t>
            </a:r>
            <a:r>
              <a:rPr lang="en-US" altLang="en-US" b="0" i="0" dirty="0" err="1">
                <a:solidFill>
                  <a:schemeClr val="tx1"/>
                </a:solidFill>
              </a:rPr>
              <a:t>Thực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tiễn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Việt</a:t>
            </a:r>
            <a:r>
              <a:rPr lang="en-US" altLang="en-US" b="0" i="0" dirty="0">
                <a:solidFill>
                  <a:schemeClr val="tx1"/>
                </a:solidFill>
              </a:rPr>
              <a:t> Nam </a:t>
            </a:r>
            <a:r>
              <a:rPr lang="en-US" altLang="en-US" b="0" i="0" dirty="0" err="1">
                <a:solidFill>
                  <a:schemeClr val="tx1"/>
                </a:solidFill>
              </a:rPr>
              <a:t>cuối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XIX </a:t>
            </a:r>
            <a:r>
              <a:rPr lang="en-US" altLang="en-US" b="0" i="0" dirty="0" err="1">
                <a:solidFill>
                  <a:schemeClr val="tx1"/>
                </a:solidFill>
              </a:rPr>
              <a:t>đầu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XX</a:t>
            </a:r>
          </a:p>
        </p:txBody>
      </p:sp>
      <p:sp>
        <p:nvSpPr>
          <p:cNvPr id="9" name="Rectangle 8"/>
          <p:cNvSpPr/>
          <p:nvPr/>
        </p:nvSpPr>
        <p:spPr>
          <a:xfrm>
            <a:off x="2719505" y="5849604"/>
            <a:ext cx="6562725" cy="87630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bại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đấu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tranh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đắn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49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252" y="78590"/>
            <a:ext cx="2157984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40" y="1539287"/>
            <a:ext cx="3962400" cy="2359800"/>
          </a:xfrm>
          <a:prstGeom prst="rect">
            <a:avLst/>
          </a:prstGeom>
        </p:spPr>
      </p:pic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14300" y="92869"/>
            <a:ext cx="8458200" cy="4619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chemeClr val="tx1"/>
                </a:solidFill>
              </a:rPr>
              <a:t>a. </a:t>
            </a:r>
            <a:r>
              <a:rPr lang="en-US" altLang="en-US" b="0" i="0" dirty="0" err="1">
                <a:solidFill>
                  <a:schemeClr val="tx1"/>
                </a:solidFill>
              </a:rPr>
              <a:t>Thực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tiễn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Việt</a:t>
            </a:r>
            <a:r>
              <a:rPr lang="en-US" altLang="en-US" b="0" i="0" dirty="0">
                <a:solidFill>
                  <a:schemeClr val="tx1"/>
                </a:solidFill>
              </a:rPr>
              <a:t> Nam </a:t>
            </a:r>
            <a:r>
              <a:rPr lang="en-US" altLang="en-US" b="0" i="0" dirty="0" err="1">
                <a:solidFill>
                  <a:schemeClr val="tx1"/>
                </a:solidFill>
              </a:rPr>
              <a:t>cuối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XIX </a:t>
            </a:r>
            <a:r>
              <a:rPr lang="en-US" altLang="en-US" b="0" i="0" dirty="0" err="1">
                <a:solidFill>
                  <a:schemeClr val="tx1"/>
                </a:solidFill>
              </a:rPr>
              <a:t>đầu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77132" y="4883544"/>
            <a:ext cx="329391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XÃ HỘI VIỆT NAM LÂM VÀO KHỦNG HOẢNG SÂU SẮC VỀ CON ĐƯỜNG CỨU NƯỚC GIẢI PHÓNG DÂN TỘC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56" y="2786920"/>
            <a:ext cx="3639312" cy="2420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2" y="3657924"/>
            <a:ext cx="3398130" cy="2451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923" y="874090"/>
            <a:ext cx="3127248" cy="147732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MUỐN ĐẤU TRANH GIẢI PHÓNG DÂN TỘC, CÁC PHONG TRÀO ĐẤU TRANH PHẢI ĐI THEO </a:t>
            </a:r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ĐƯỜNG MỚI</a:t>
            </a:r>
          </a:p>
        </p:txBody>
      </p:sp>
    </p:spTree>
    <p:extLst>
      <p:ext uri="{BB962C8B-B14F-4D97-AF65-F5344CB8AC3E}">
        <p14:creationId xmlns:p14="http://schemas.microsoft.com/office/powerpoint/2010/main" val="278241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14300" y="92869"/>
            <a:ext cx="8458200" cy="4619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chemeClr val="tx1"/>
                </a:solidFill>
              </a:rPr>
              <a:t>a. </a:t>
            </a:r>
            <a:r>
              <a:rPr lang="en-US" altLang="en-US" b="0" i="0" dirty="0" err="1">
                <a:solidFill>
                  <a:schemeClr val="tx1"/>
                </a:solidFill>
              </a:rPr>
              <a:t>Thực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tiễn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Việt</a:t>
            </a:r>
            <a:r>
              <a:rPr lang="en-US" altLang="en-US" b="0" i="0" dirty="0">
                <a:solidFill>
                  <a:schemeClr val="tx1"/>
                </a:solidFill>
              </a:rPr>
              <a:t> Nam </a:t>
            </a:r>
            <a:r>
              <a:rPr lang="en-US" altLang="en-US" b="0" i="0" dirty="0" err="1">
                <a:solidFill>
                  <a:schemeClr val="tx1"/>
                </a:solidFill>
              </a:rPr>
              <a:t>cuối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XIX </a:t>
            </a:r>
            <a:r>
              <a:rPr lang="en-US" altLang="en-US" b="0" i="0" dirty="0" err="1">
                <a:solidFill>
                  <a:schemeClr val="tx1"/>
                </a:solidFill>
              </a:rPr>
              <a:t>đầu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XX</a:t>
            </a:r>
          </a:p>
        </p:txBody>
      </p:sp>
      <p:pic>
        <p:nvPicPr>
          <p:cNvPr id="9" name="Picture 8" descr="dau tranh CN buoi dau"/>
          <p:cNvPicPr>
            <a:picLocks noChangeAspect="1" noChangeArrowheads="1"/>
          </p:cNvPicPr>
          <p:nvPr/>
        </p:nvPicPr>
        <p:blipFill>
          <a:blip r:embed="rId3"/>
          <a:srcRect l="1724" t="2107" r="1724" b="3073"/>
          <a:stretch>
            <a:fillRect/>
          </a:stretch>
        </p:blipFill>
        <p:spPr bwMode="auto">
          <a:xfrm>
            <a:off x="550759" y="2187575"/>
            <a:ext cx="3792641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323273" y="5476875"/>
            <a:ext cx="4257963" cy="1152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1031931"/>
            <a:ext cx="5905500" cy="37963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24500" y="4914900"/>
            <a:ext cx="5905500" cy="14573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tịch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Lênin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ĐCS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Nam,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7B58EF21-E978-47F0-96B8-004F8CACAF3E}"/>
              </a:ext>
            </a:extLst>
          </p:cNvPr>
          <p:cNvSpPr/>
          <p:nvPr/>
        </p:nvSpPr>
        <p:spPr>
          <a:xfrm>
            <a:off x="763699" y="2784506"/>
            <a:ext cx="3137711" cy="21866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68580" tIns="34290" rIns="68580" bIns="3429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450"/>
              </a:spcAft>
            </a:pP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cạnh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tranh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endParaRPr 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5AD94029-BEE5-4EE4-A642-078D34A1C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9"/>
          <a:stretch/>
        </p:blipFill>
        <p:spPr>
          <a:xfrm>
            <a:off x="5221864" y="676863"/>
            <a:ext cx="2683203" cy="3434947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F24A9A42-BA9C-426B-8EB7-8F0A784E58D0}"/>
              </a:ext>
            </a:extLst>
          </p:cNvPr>
          <p:cNvSpPr/>
          <p:nvPr/>
        </p:nvSpPr>
        <p:spPr>
          <a:xfrm>
            <a:off x="39612" y="70567"/>
            <a:ext cx="3165406" cy="606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b. </a:t>
            </a:r>
            <a:r>
              <a:rPr lang="en-US" sz="24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Thực</a:t>
            </a:r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tiễn</a:t>
            </a:r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thế</a:t>
            </a:r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giới</a:t>
            </a:r>
            <a:endParaRPr lang="en-US" sz="2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0" name="Group 52">
            <a:extLst>
              <a:ext uri="{FF2B5EF4-FFF2-40B4-BE49-F238E27FC236}">
                <a16:creationId xmlns:a16="http://schemas.microsoft.com/office/drawing/2014/main" id="{471D0154-B508-477D-BBE7-D452C74A4249}"/>
              </a:ext>
            </a:extLst>
          </p:cNvPr>
          <p:cNvGrpSpPr>
            <a:grpSpLocks/>
          </p:cNvGrpSpPr>
          <p:nvPr/>
        </p:nvGrpSpPr>
        <p:grpSpPr bwMode="auto">
          <a:xfrm>
            <a:off x="7984797" y="676862"/>
            <a:ext cx="2683203" cy="3355641"/>
            <a:chOff x="2916" y="1872"/>
            <a:chExt cx="2642" cy="2115"/>
          </a:xfrm>
        </p:grpSpPr>
        <p:sp>
          <p:nvSpPr>
            <p:cNvPr id="42" name="Text Box 21">
              <a:extLst>
                <a:ext uri="{FF2B5EF4-FFF2-40B4-BE49-F238E27FC236}">
                  <a16:creationId xmlns:a16="http://schemas.microsoft.com/office/drawing/2014/main" id="{540DC976-B281-43E6-AC80-695B88652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3792"/>
              <a:ext cx="2640" cy="195"/>
            </a:xfrm>
            <a:prstGeom prst="rect">
              <a:avLst/>
            </a:prstGeom>
            <a:gradFill rotWithShape="1">
              <a:gsLst>
                <a:gs pos="0">
                  <a:srgbClr val="FFEBFA">
                    <a:alpha val="50000"/>
                  </a:srgbClr>
                </a:gs>
                <a:gs pos="30000">
                  <a:srgbClr val="C4D6EB">
                    <a:alpha val="65000"/>
                  </a:srgbClr>
                </a:gs>
                <a:gs pos="60001">
                  <a:srgbClr val="85C2FF">
                    <a:alpha val="80001"/>
                  </a:srgbClr>
                </a:gs>
                <a:gs pos="100000">
                  <a:srgbClr val="5E9EFF"/>
                </a:gs>
              </a:gsLst>
              <a:lin ang="5400000" scaled="1"/>
            </a:gradFill>
            <a:ln w="9525" algn="ctr">
              <a:solidFill>
                <a:srgbClr val="FFFF99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1" lang="en-US" sz="1350">
                  <a:solidFill>
                    <a:srgbClr val="333333"/>
                  </a:solidFill>
                  <a:latin typeface="Arial" charset="0"/>
                </a:rPr>
                <a:t>Mở rộng chiến tranh xâm lược</a:t>
              </a:r>
            </a:p>
          </p:txBody>
        </p:sp>
        <p:pic>
          <p:nvPicPr>
            <p:cNvPr id="44" name="Picture 19" descr="Stosstrupp1918">
              <a:extLst>
                <a:ext uri="{FF2B5EF4-FFF2-40B4-BE49-F238E27FC236}">
                  <a16:creationId xmlns:a16="http://schemas.microsoft.com/office/drawing/2014/main" id="{B786FD78-7D07-4020-80A6-8D9314421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" y="1872"/>
              <a:ext cx="2641" cy="1920"/>
            </a:xfrm>
            <a:prstGeom prst="rect">
              <a:avLst/>
            </a:prstGeom>
            <a:noFill/>
            <a:ln w="9525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Hình ảnh 11" descr="Ảnh có chứa văn bản, bản đồ&#10;&#10;Mô tả được tạo tự động">
            <a:extLst>
              <a:ext uri="{FF2B5EF4-FFF2-40B4-BE49-F238E27FC236}">
                <a16:creationId xmlns:a16="http://schemas.microsoft.com/office/drawing/2014/main" id="{11C79DC5-6555-4670-B75B-6E2795B4F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864" y="4178808"/>
            <a:ext cx="5446136" cy="26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9BA821A7-7A28-4D44-ABFF-B893AAFD5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 b="34495"/>
          <a:stretch/>
        </p:blipFill>
        <p:spPr>
          <a:xfrm>
            <a:off x="6096000" y="1035368"/>
            <a:ext cx="3880102" cy="39560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23A42598-8444-4511-BBC7-F53E04F675EB}"/>
              </a:ext>
            </a:extLst>
          </p:cNvPr>
          <p:cNvSpPr/>
          <p:nvPr/>
        </p:nvSpPr>
        <p:spPr>
          <a:xfrm>
            <a:off x="6261671" y="5119287"/>
            <a:ext cx="3714431" cy="77847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/>
          <a:p>
            <a:pPr algn="just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3/1919,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FA0BB1B8-6E8C-47AC-B092-9FC315415E55}"/>
              </a:ext>
            </a:extLst>
          </p:cNvPr>
          <p:cNvSpPr/>
          <p:nvPr/>
        </p:nvSpPr>
        <p:spPr>
          <a:xfrm>
            <a:off x="1555640" y="5119287"/>
            <a:ext cx="3832497" cy="138499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450"/>
              </a:spcAft>
            </a:pP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Năm 1917,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cách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mạng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tháng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Mười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Nga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thắng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lợi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đã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làm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biến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đổi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sâu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sắc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tình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hình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thế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100" dirty="0" err="1">
                <a:solidFill>
                  <a:schemeClr val="bg1"/>
                </a:solidFill>
                <a:latin typeface="Arial" panose="020B0604020202020204" pitchFamily="34" charset="0"/>
              </a:rPr>
              <a:t>giới</a:t>
            </a:r>
            <a:r>
              <a:rPr lang="en-US" altLang="en-US" sz="21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219F297B-C827-43FC-A0FE-A1AAF3A1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640" y="1035368"/>
            <a:ext cx="3880104" cy="39560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sp>
        <p:nvSpPr>
          <p:cNvPr id="8" name="Hình chữ nhật 3">
            <a:extLst>
              <a:ext uri="{FF2B5EF4-FFF2-40B4-BE49-F238E27FC236}">
                <a16:creationId xmlns:a16="http://schemas.microsoft.com/office/drawing/2014/main" id="{F24A9A42-BA9C-426B-8EB7-8F0A784E58D0}"/>
              </a:ext>
            </a:extLst>
          </p:cNvPr>
          <p:cNvSpPr/>
          <p:nvPr/>
        </p:nvSpPr>
        <p:spPr>
          <a:xfrm>
            <a:off x="39612" y="70567"/>
            <a:ext cx="3128461" cy="6062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b. </a:t>
            </a:r>
            <a:r>
              <a:rPr lang="en-US" sz="24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Thực</a:t>
            </a:r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tiễn</a:t>
            </a:r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thế</a:t>
            </a:r>
            <a:r>
              <a:rPr 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giới</a:t>
            </a:r>
            <a:endParaRPr lang="en-US" sz="2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2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4691" y="526473"/>
            <a:ext cx="6502400" cy="877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TÌM HIỂU ĐÔI NÉT VỀ CUỘC ĐỜI, THÂN THẾ,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SỰ NGHIỆP CỦA CHỦ TỊCH HỒ CHÍ MINH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49" y="1677324"/>
            <a:ext cx="2865120" cy="3891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75709" y="2115128"/>
            <a:ext cx="4378036" cy="5634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thật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Rectangle 6"/>
          <p:cNvSpPr/>
          <p:nvPr/>
        </p:nvSpPr>
        <p:spPr>
          <a:xfrm>
            <a:off x="4248726" y="3108038"/>
            <a:ext cx="3205020" cy="5634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48725" y="3819239"/>
            <a:ext cx="3205020" cy="5634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48724" y="4530440"/>
            <a:ext cx="3205020" cy="5634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8723" y="5255503"/>
            <a:ext cx="3205020" cy="5634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Minh</a:t>
            </a:r>
          </a:p>
        </p:txBody>
      </p:sp>
    </p:spTree>
    <p:extLst>
      <p:ext uri="{BB962C8B-B14F-4D97-AF65-F5344CB8AC3E}">
        <p14:creationId xmlns:p14="http://schemas.microsoft.com/office/powerpoint/2010/main" val="7340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2B8150BD-C6AC-4F69-ACCF-D2BD0CA2A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231011"/>
              </p:ext>
            </p:extLst>
          </p:nvPr>
        </p:nvGraphicFramePr>
        <p:xfrm>
          <a:off x="1533237" y="1022074"/>
          <a:ext cx="8783781" cy="5835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F34D5015-625F-40AC-A292-14DED558C883}"/>
              </a:ext>
            </a:extLst>
          </p:cNvPr>
          <p:cNvSpPr/>
          <p:nvPr/>
        </p:nvSpPr>
        <p:spPr>
          <a:xfrm>
            <a:off x="4901494" y="1416548"/>
            <a:ext cx="2055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1" dirty="0" err="1">
                <a:solidFill>
                  <a:srgbClr val="0070C0"/>
                </a:solidFill>
              </a:rPr>
              <a:t>Chủ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err="1">
                <a:solidFill>
                  <a:srgbClr val="0070C0"/>
                </a:solidFill>
              </a:rPr>
              <a:t>nghĩa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err="1">
                <a:solidFill>
                  <a:srgbClr val="0070C0"/>
                </a:solidFill>
              </a:rPr>
              <a:t>yêu</a:t>
            </a:r>
            <a:r>
              <a:rPr lang="en-US" sz="3200" b="1" dirty="0">
                <a:solidFill>
                  <a:srgbClr val="0070C0"/>
                </a:solidFill>
              </a:rPr>
              <a:t> n</a:t>
            </a:r>
            <a:r>
              <a:rPr lang="vi-VN" sz="3200" b="1" dirty="0">
                <a:solidFill>
                  <a:srgbClr val="0070C0"/>
                </a:solidFill>
              </a:rPr>
              <a:t>ư</a:t>
            </a:r>
            <a:r>
              <a:rPr lang="en-US" sz="3200" b="1" dirty="0" err="1">
                <a:solidFill>
                  <a:srgbClr val="0070C0"/>
                </a:solidFill>
              </a:rPr>
              <a:t>ớc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E41A64E8-C811-4046-92B8-3D8D1EFFD3FC}"/>
              </a:ext>
            </a:extLst>
          </p:cNvPr>
          <p:cNvSpPr/>
          <p:nvPr/>
        </p:nvSpPr>
        <p:spPr>
          <a:xfrm>
            <a:off x="7322288" y="3141854"/>
            <a:ext cx="26488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đoàn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ái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hiếu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A46CD2A-9E39-4551-AF32-50DF0BDBB9D4}"/>
              </a:ext>
            </a:extLst>
          </p:cNvPr>
          <p:cNvSpPr/>
          <p:nvPr/>
        </p:nvSpPr>
        <p:spPr>
          <a:xfrm>
            <a:off x="4831782" y="5249981"/>
            <a:ext cx="24905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cù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dũng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FC9D0DFD-AD9D-44A6-A168-E2E27BF40472}"/>
              </a:ext>
            </a:extLst>
          </p:cNvPr>
          <p:cNvSpPr/>
          <p:nvPr/>
        </p:nvSpPr>
        <p:spPr>
          <a:xfrm>
            <a:off x="2045219" y="3049490"/>
            <a:ext cx="25393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hào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trân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quán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Sơ đồ 11">
            <a:extLst>
              <a:ext uri="{FF2B5EF4-FFF2-40B4-BE49-F238E27FC236}">
                <a16:creationId xmlns:a16="http://schemas.microsoft.com/office/drawing/2014/main" id="{F6167423-BF76-462F-B930-C2B79F3FD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564479"/>
              </p:ext>
            </p:extLst>
          </p:nvPr>
        </p:nvGraphicFramePr>
        <p:xfrm>
          <a:off x="5082469" y="3049490"/>
          <a:ext cx="2872626" cy="1575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129" y="562539"/>
            <a:ext cx="724115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đẹp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448" y="36208"/>
            <a:ext cx="330098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8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12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EA25CD5D-4406-4A98-8E1C-57456A474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2" r="15433" b="2"/>
          <a:stretch/>
        </p:blipFill>
        <p:spPr>
          <a:xfrm>
            <a:off x="1986710" y="2447634"/>
            <a:ext cx="2683602" cy="3840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B1A678E4-E7FA-4583-8B24-9074AFB2500D}"/>
              </a:ext>
            </a:extLst>
          </p:cNvPr>
          <p:cNvSpPr/>
          <p:nvPr/>
        </p:nvSpPr>
        <p:spPr>
          <a:xfrm>
            <a:off x="5362988" y="4507345"/>
            <a:ext cx="4248728" cy="15310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90000"/>
              </a:lnSpc>
              <a:spcAft>
                <a:spcPts val="450"/>
              </a:spcAft>
            </a:pP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thừa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endParaRPr lang="en-US" sz="2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472" y="591785"/>
            <a:ext cx="900684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đẹp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</a:p>
        </p:txBody>
      </p:sp>
      <p:pic>
        <p:nvPicPr>
          <p:cNvPr id="7" name="Picture 6" descr="bacho2-1-1454838809936-154-0-887-1437-crop-14548388344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2988" y="1324308"/>
            <a:ext cx="4399848" cy="3043381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5942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ơ đồ 19">
            <a:extLst>
              <a:ext uri="{FF2B5EF4-FFF2-40B4-BE49-F238E27FC236}">
                <a16:creationId xmlns:a16="http://schemas.microsoft.com/office/drawing/2014/main" id="{003DA3D9-1AD2-470C-A2C6-A3AAFC84C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980719"/>
              </p:ext>
            </p:extLst>
          </p:nvPr>
        </p:nvGraphicFramePr>
        <p:xfrm>
          <a:off x="5119843" y="1411358"/>
          <a:ext cx="5458189" cy="5257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BE62B93C-A3BD-4488-9402-AD8D0E48EEAC}"/>
              </a:ext>
            </a:extLst>
          </p:cNvPr>
          <p:cNvSpPr/>
          <p:nvPr/>
        </p:nvSpPr>
        <p:spPr>
          <a:xfrm>
            <a:off x="5134595" y="1552156"/>
            <a:ext cx="27017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Nho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đạo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2FBDF7A1-3ED1-44DE-A90E-1DCDFBF17B82}"/>
              </a:ext>
            </a:extLst>
          </p:cNvPr>
          <p:cNvSpPr/>
          <p:nvPr/>
        </p:nvSpPr>
        <p:spPr>
          <a:xfrm>
            <a:off x="7856313" y="1485712"/>
            <a:ext cx="27017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Phật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ng</a:t>
            </a:r>
            <a:r>
              <a:rPr lang="vi-V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khích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chống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ác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đẳng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5D657BED-8C85-42C2-B166-672E30FC47A1}"/>
              </a:ext>
            </a:extLst>
          </p:cNvPr>
          <p:cNvSpPr/>
          <p:nvPr/>
        </p:nvSpPr>
        <p:spPr>
          <a:xfrm>
            <a:off x="5198232" y="4581081"/>
            <a:ext cx="26580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Lão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Khuyên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ng</a:t>
            </a:r>
            <a:r>
              <a:rPr lang="vi-V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gắn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thiên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thiên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vệ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A96F250-F15A-4231-AB31-EFB5C0741D98}"/>
              </a:ext>
            </a:extLst>
          </p:cNvPr>
          <p:cNvSpPr/>
          <p:nvPr/>
        </p:nvSpPr>
        <p:spPr>
          <a:xfrm>
            <a:off x="7871331" y="4581082"/>
            <a:ext cx="2658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Đông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Mặc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Phi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Găngđi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lang="vi-V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893" y="43996"/>
            <a:ext cx="4306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7" y="4911154"/>
            <a:ext cx="3001117" cy="15216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7" y="1389888"/>
            <a:ext cx="3001117" cy="1901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7" y="3291078"/>
            <a:ext cx="3001117" cy="16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24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 descr="Ảnh có chứa trong nhà, bàn, phòng, nhóm&#10;&#10;Mô tả được tạo tự động">
            <a:extLst>
              <a:ext uri="{FF2B5EF4-FFF2-40B4-BE49-F238E27FC236}">
                <a16:creationId xmlns:a16="http://schemas.microsoft.com/office/drawing/2014/main" id="{DA51954C-91D7-49C4-9C42-F788BD064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" r="2" b="2202"/>
          <a:stretch/>
        </p:blipFill>
        <p:spPr>
          <a:xfrm>
            <a:off x="1079618" y="992509"/>
            <a:ext cx="3570632" cy="2586900"/>
          </a:xfrm>
          <a:prstGeom prst="rect">
            <a:avLst/>
          </a:prstGeom>
        </p:spPr>
      </p:pic>
      <p:pic>
        <p:nvPicPr>
          <p:cNvPr id="5" name="Chỗ dành sẵn cho Nội dung 4" descr="Ảnh có chứa trong nhà, tòa nhà, con người, nhóm&#10;&#10;Mô tả được tạo tự động">
            <a:extLst>
              <a:ext uri="{FF2B5EF4-FFF2-40B4-BE49-F238E27FC236}">
                <a16:creationId xmlns:a16="http://schemas.microsoft.com/office/drawing/2014/main" id="{C69B1184-5764-41C4-9864-15BA643DB8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0" r="2" b="2"/>
          <a:stretch/>
        </p:blipFill>
        <p:spPr>
          <a:xfrm>
            <a:off x="1079618" y="3579409"/>
            <a:ext cx="3570632" cy="2586900"/>
          </a:xfrm>
          <a:prstGeom prst="rect">
            <a:avLst/>
          </a:prstGeom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0C067F4-49F0-4A82-8316-60457E09F344}"/>
              </a:ext>
            </a:extLst>
          </p:cNvPr>
          <p:cNvSpPr/>
          <p:nvPr/>
        </p:nvSpPr>
        <p:spPr>
          <a:xfrm>
            <a:off x="5272832" y="4024554"/>
            <a:ext cx="2733390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CM </a:t>
            </a: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Mỹ</a:t>
            </a: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1776</a:t>
            </a:r>
            <a:endParaRPr lang="en-US" altLang="en-US" sz="24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dân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chủ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quyền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sống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quyền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tự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 do,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quyền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mưu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cầu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hạnh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phúc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Tuyên</a:t>
            </a: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ngôn</a:t>
            </a: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độc</a:t>
            </a: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lập</a:t>
            </a:r>
            <a:endParaRPr lang="en-US" altLang="en-US" sz="24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C9FE6C7B-56B3-4B75-873D-16ED01D49261}"/>
              </a:ext>
            </a:extLst>
          </p:cNvPr>
          <p:cNvSpPr/>
          <p:nvPr/>
        </p:nvSpPr>
        <p:spPr>
          <a:xfrm>
            <a:off x="8200851" y="4024554"/>
            <a:ext cx="2370210" cy="23083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CM </a:t>
            </a: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Pháp</a:t>
            </a: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1791</a:t>
            </a:r>
          </a:p>
          <a:p>
            <a:pPr algn="ctr">
              <a:spcBef>
                <a:spcPct val="0"/>
              </a:spcBef>
            </a:pP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Tự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 do,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bình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đẳng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bắc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ái</a:t>
            </a:r>
            <a:r>
              <a:rPr lang="en-US" altLang="en-US" sz="2400" b="1" i="1" dirty="0">
                <a:solidFill>
                  <a:srgbClr val="002060"/>
                </a:solidFill>
                <a:latin typeface="Arial" panose="020B0604020202020204" pitchFamily="34" charset="0"/>
              </a:rPr>
              <a:t>..)</a:t>
            </a:r>
          </a:p>
          <a:p>
            <a:pPr algn="ctr">
              <a:spcBef>
                <a:spcPct val="0"/>
              </a:spcBef>
            </a:pP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Tuyên</a:t>
            </a: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ngôn</a:t>
            </a: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nhân</a:t>
            </a: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quyền</a:t>
            </a: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dân</a:t>
            </a: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rgbClr val="002060"/>
                </a:solidFill>
                <a:latin typeface="Arial" panose="020B0604020202020204" pitchFamily="34" charset="0"/>
              </a:rPr>
              <a:t>quyền</a:t>
            </a:r>
            <a:endParaRPr lang="en-US" altLang="en-US" sz="24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DD0147D-5213-43D5-8E08-BBAACB2F8687}"/>
              </a:ext>
            </a:extLst>
          </p:cNvPr>
          <p:cNvSpPr/>
          <p:nvPr/>
        </p:nvSpPr>
        <p:spPr>
          <a:xfrm>
            <a:off x="5207996" y="165810"/>
            <a:ext cx="5346639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altLang="en-US" sz="2800" b="1" dirty="0" err="1">
                <a:solidFill>
                  <a:srgbClr val="002060"/>
                </a:solidFill>
                <a:latin typeface="Arial" panose="020B0604020202020204" pitchFamily="34" charset="0"/>
              </a:rPr>
              <a:t>Văn</a:t>
            </a:r>
            <a:r>
              <a:rPr lang="en-US" altLang="en-US" sz="28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  <a:latin typeface="Arial" panose="020B0604020202020204" pitchFamily="34" charset="0"/>
              </a:rPr>
              <a:t>hoá</a:t>
            </a:r>
            <a:r>
              <a:rPr lang="en-US" altLang="en-US" sz="28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  <a:latin typeface="Arial" panose="020B0604020202020204" pitchFamily="34" charset="0"/>
              </a:rPr>
              <a:t>phương</a:t>
            </a:r>
            <a:r>
              <a:rPr lang="en-US" altLang="en-US" sz="28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srgbClr val="002060"/>
                </a:solidFill>
                <a:latin typeface="Arial" panose="020B0604020202020204" pitchFamily="34" charset="0"/>
              </a:rPr>
              <a:t>Tây</a:t>
            </a:r>
            <a:r>
              <a:rPr lang="en-US" altLang="en-US" sz="2800" b="1" dirty="0">
                <a:solidFill>
                  <a:srgbClr val="00206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Hồ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Chí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Minh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nghiên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cứu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tiếp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thu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những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ảnh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hưởng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của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nền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văn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hoá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CM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phương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Tây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để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vận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dụng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vào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CM </a:t>
            </a:r>
            <a:r>
              <a:rPr lang="en-US" altLang="en-US" sz="2800" dirty="0" err="1">
                <a:solidFill>
                  <a:srgbClr val="002060"/>
                </a:solidFill>
                <a:latin typeface="Arial" panose="020B0604020202020204" pitchFamily="34" charset="0"/>
              </a:rPr>
              <a:t>Việt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 Nam.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09FE95B6-3A41-4264-AC40-BA9A5830698C}"/>
              </a:ext>
            </a:extLst>
          </p:cNvPr>
          <p:cNvSpPr/>
          <p:nvPr/>
        </p:nvSpPr>
        <p:spPr>
          <a:xfrm>
            <a:off x="5388101" y="2586901"/>
            <a:ext cx="4986430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C00000"/>
                </a:solidFill>
                <a:latin typeface="Arial" panose="020B0604020202020204" pitchFamily="34" charset="0"/>
              </a:rPr>
              <a:t>VĂN HÓA PHƯƠNG TÂY</a:t>
            </a:r>
          </a:p>
        </p:txBody>
      </p:sp>
      <p:sp>
        <p:nvSpPr>
          <p:cNvPr id="50" name="Line 11">
            <a:extLst>
              <a:ext uri="{FF2B5EF4-FFF2-40B4-BE49-F238E27FC236}">
                <a16:creationId xmlns:a16="http://schemas.microsoft.com/office/drawing/2014/main" id="{CD884197-81A0-4ABA-9DB5-6EB3857D9D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2880" y="3171676"/>
            <a:ext cx="1008658" cy="852877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2" name="Line 11">
            <a:extLst>
              <a:ext uri="{FF2B5EF4-FFF2-40B4-BE49-F238E27FC236}">
                <a16:creationId xmlns:a16="http://schemas.microsoft.com/office/drawing/2014/main" id="{C04322A1-8248-408E-AB4F-BB08657F5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0850" y="3171676"/>
            <a:ext cx="1008659" cy="852877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71893" y="43996"/>
            <a:ext cx="438003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45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50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người đàn ông&#10;&#10;Mô tả được tạo tự động">
            <a:extLst>
              <a:ext uri="{FF2B5EF4-FFF2-40B4-BE49-F238E27FC236}">
                <a16:creationId xmlns:a16="http://schemas.microsoft.com/office/drawing/2014/main" id="{F829517B-F863-4FA3-8CAF-CBD340ED3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61"/>
          <a:stretch/>
        </p:blipFill>
        <p:spPr>
          <a:xfrm>
            <a:off x="2162175" y="904875"/>
            <a:ext cx="7445651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80B63A5-F450-421B-8CE6-2BD8AD78D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2951" y="4884873"/>
            <a:ext cx="539114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7357C14-701B-4939-8C60-0E84FD0A7E5C}"/>
              </a:ext>
            </a:extLst>
          </p:cNvPr>
          <p:cNvSpPr/>
          <p:nvPr/>
        </p:nvSpPr>
        <p:spPr>
          <a:xfrm>
            <a:off x="1897074" y="4856756"/>
            <a:ext cx="8026183" cy="1550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ởng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Minh.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93" y="43996"/>
            <a:ext cx="36503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Lênin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92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893" y="43996"/>
            <a:ext cx="36503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Lênin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1148530" y="1381125"/>
            <a:ext cx="9432796" cy="4128906"/>
            <a:chOff x="288" y="1584"/>
            <a:chExt cx="5328" cy="2301"/>
          </a:xfrm>
        </p:grpSpPr>
        <p:sp>
          <p:nvSpPr>
            <p:cNvPr id="10" name="Rectangle 10" descr="hoasen_sondau 14"/>
            <p:cNvSpPr>
              <a:spLocks noChangeArrowheads="1"/>
            </p:cNvSpPr>
            <p:nvPr/>
          </p:nvSpPr>
          <p:spPr bwMode="auto">
            <a:xfrm>
              <a:off x="288" y="1584"/>
              <a:ext cx="5328" cy="2301"/>
            </a:xfrm>
            <a:prstGeom prst="rect">
              <a:avLst/>
            </a:prstGeom>
            <a:blipFill dpi="0" rotWithShape="1">
              <a:blip r:embed="rId2">
                <a:lum bright="24000" contrast="-18000"/>
              </a:blip>
              <a:srcRect/>
              <a:stretch>
                <a:fillRect/>
              </a:stretch>
            </a:blip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2400" b="1" i="1">
                  <a:solidFill>
                    <a:srgbClr val="0033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 i="0">
                <a:solidFill>
                  <a:schemeClr val="tx1"/>
                </a:solidFill>
              </a:endParaRPr>
            </a:p>
          </p:txBody>
        </p:sp>
        <p:pic>
          <p:nvPicPr>
            <p:cNvPr id="13" name="Picture 15" descr="BHPCT6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0"/>
            <a:stretch>
              <a:fillRect/>
            </a:stretch>
          </p:blipFill>
          <p:spPr bwMode="auto">
            <a:xfrm>
              <a:off x="528" y="1689"/>
              <a:ext cx="1530" cy="2090"/>
            </a:xfrm>
            <a:prstGeom prst="rect">
              <a:avLst/>
            </a:prstGeom>
            <a:noFill/>
            <a:ln w="57150">
              <a:solidFill>
                <a:srgbClr val="CC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/>
          <p:cNvSpPr/>
          <p:nvPr/>
        </p:nvSpPr>
        <p:spPr>
          <a:xfrm>
            <a:off x="5238750" y="1733550"/>
            <a:ext cx="4600575" cy="32385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000" kern="10" dirty="0">
                <a:cs typeface="Arial" panose="020B0604020202020204" pitchFamily="34" charset="0"/>
              </a:rPr>
              <a:t>“Luận cương của Lênin làm cho tôi </a:t>
            </a:r>
          </a:p>
          <a:p>
            <a:pPr algn="ctr"/>
            <a:r>
              <a:rPr lang="vi-VN" sz="2000" kern="10" dirty="0">
                <a:cs typeface="Arial" panose="020B0604020202020204" pitchFamily="34" charset="0"/>
              </a:rPr>
              <a:t>rất cảm động, phấn khởi, sáng tỏ, </a:t>
            </a:r>
          </a:p>
          <a:p>
            <a:pPr algn="ctr"/>
            <a:r>
              <a:rPr lang="vi-VN" sz="2000" kern="10" dirty="0">
                <a:cs typeface="Arial" panose="020B0604020202020204" pitchFamily="34" charset="0"/>
              </a:rPr>
              <a:t>tin tưởng biết bao! Tôi vui mừng </a:t>
            </a:r>
          </a:p>
          <a:p>
            <a:pPr algn="ctr"/>
            <a:r>
              <a:rPr lang="vi-VN" sz="2000" kern="10" dirty="0">
                <a:cs typeface="Arial" panose="020B0604020202020204" pitchFamily="34" charset="0"/>
              </a:rPr>
              <a:t>đến phát khóc lên. Ngồi một mình  </a:t>
            </a:r>
          </a:p>
          <a:p>
            <a:pPr algn="ctr"/>
            <a:r>
              <a:rPr lang="vi-VN" sz="2000" kern="10" dirty="0">
                <a:cs typeface="Arial" panose="020B0604020202020204" pitchFamily="34" charset="0"/>
              </a:rPr>
              <a:t>trong buồng mà tôi nói to lên như</a:t>
            </a:r>
            <a:r>
              <a:rPr lang="en-US" sz="2000" kern="10" dirty="0">
                <a:cs typeface="Arial" panose="020B0604020202020204" pitchFamily="34" charset="0"/>
              </a:rPr>
              <a:t> </a:t>
            </a:r>
            <a:r>
              <a:rPr lang="vi-VN" sz="2000" kern="10" dirty="0">
                <a:cs typeface="Arial" panose="020B0604020202020204" pitchFamily="34" charset="0"/>
              </a:rPr>
              <a:t>đang nói trước quần chúng đông đảo: </a:t>
            </a:r>
          </a:p>
          <a:p>
            <a:pPr algn="ctr"/>
            <a:r>
              <a:rPr lang="vi-VN" sz="2000" kern="10" dirty="0">
                <a:cs typeface="Arial" panose="020B0604020202020204" pitchFamily="34" charset="0"/>
              </a:rPr>
              <a:t>Hỡi đồng bào bị đọa đày đau khổ! Đây </a:t>
            </a:r>
          </a:p>
          <a:p>
            <a:pPr algn="ctr"/>
            <a:r>
              <a:rPr lang="vi-VN" sz="2000" kern="10" dirty="0">
                <a:cs typeface="Arial" panose="020B0604020202020204" pitchFamily="34" charset="0"/>
              </a:rPr>
              <a:t>là cái cần thiết cho chúng ta, đây là con đường giải phóng chúg ta"</a:t>
            </a:r>
            <a:endParaRPr lang="en-US" sz="2000" kern="1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06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893" y="43996"/>
            <a:ext cx="36503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Lênin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1600200" y="3791702"/>
            <a:ext cx="8763000" cy="2451090"/>
            <a:chOff x="304800" y="1905000"/>
            <a:chExt cx="8763000" cy="3886200"/>
          </a:xfrm>
        </p:grpSpPr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304800" y="1905000"/>
              <a:ext cx="8763000" cy="3886200"/>
            </a:xfrm>
            <a:prstGeom prst="horizontalScroll">
              <a:avLst>
                <a:gd name="adj" fmla="val 12500"/>
              </a:avLst>
            </a:prstGeom>
            <a:solidFill>
              <a:srgbClr val="FFFFCC"/>
            </a:solidFill>
            <a:ln w="571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400" b="1" i="1">
                  <a:solidFill>
                    <a:srgbClr val="0033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 b="0" i="0">
                <a:solidFill>
                  <a:srgbClr val="CC0000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936625" y="2666047"/>
              <a:ext cx="7826375" cy="1962076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 eaLnBrk="1" hangingPunct="1">
                <a:defRPr/>
              </a:pP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“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Bây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giờ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học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thuyết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nhiều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,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chủ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nghĩa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nhiều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nhưng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chủ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nghĩa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chân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chính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nhất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,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chắc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chắn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nhất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,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cách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mạng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nhất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là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chủ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nghĩa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dirty="0" err="1">
                  <a:solidFill>
                    <a:srgbClr val="CC0000"/>
                  </a:solidFill>
                  <a:latin typeface="Arial" charset="0"/>
                  <a:cs typeface="Arial" charset="0"/>
                </a:rPr>
                <a:t>Lênin</a:t>
              </a:r>
              <a:r>
                <a:rPr lang="en-US" sz="2400" b="1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”</a:t>
              </a:r>
            </a:p>
            <a:p>
              <a:pPr algn="r" eaLnBrk="1" hangingPunct="1">
                <a:defRPr/>
              </a:pPr>
              <a:endParaRPr lang="en-US" sz="800" b="1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  <a:p>
              <a:pPr algn="r" eaLnBrk="1" hangingPunct="1">
                <a:defRPr/>
              </a:pPr>
              <a:endParaRPr lang="en-US" sz="1400" b="1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</p:grpSp>
      <p:pic>
        <p:nvPicPr>
          <p:cNvPr id="15" name="Picture 4" descr="MAC - ANGHEN TOAN TAP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596" y="751211"/>
            <a:ext cx="1905000" cy="262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9" descr="Tuyên ngôn của Đảng Cộng sản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9359" y="853366"/>
            <a:ext cx="1981200" cy="247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22" descr="Chủ nghĩa đế quốc-Lenin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58400" y="250935"/>
            <a:ext cx="1828800" cy="244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6" descr="LENIN TOAN TAP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59737" y="406510"/>
            <a:ext cx="1998663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2600325" y="3476385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eaLnBrk="1" hangingPunct="1">
              <a:defRPr/>
            </a:pPr>
            <a:r>
              <a:rPr lang="en-US" sz="1400" b="1" i="1" dirty="0" err="1">
                <a:latin typeface="Arial" charset="0"/>
                <a:cs typeface="Arial" charset="0"/>
              </a:rPr>
              <a:t>Tuyên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ngôn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Đảng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Cộng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sản</a:t>
            </a:r>
            <a:r>
              <a:rPr lang="en-US" sz="1400" b="1" i="1" dirty="0">
                <a:latin typeface="Arial" charset="0"/>
                <a:cs typeface="Arial" charset="0"/>
              </a:rPr>
              <a:t> (1848)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10058400" y="2824146"/>
            <a:ext cx="2057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eaLnBrk="1" hangingPunct="1">
              <a:defRPr/>
            </a:pPr>
            <a:r>
              <a:rPr lang="en-US" sz="1400" b="1" i="1" dirty="0" err="1">
                <a:latin typeface="Arial" charset="0"/>
                <a:cs typeface="Arial" charset="0"/>
              </a:rPr>
              <a:t>Tác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phẩm</a:t>
            </a:r>
            <a:r>
              <a:rPr lang="en-US" sz="1400" b="1" i="1" dirty="0">
                <a:latin typeface="Arial" charset="0"/>
                <a:cs typeface="Arial" charset="0"/>
              </a:rPr>
              <a:t> “</a:t>
            </a:r>
            <a:r>
              <a:rPr lang="en-US" sz="1400" b="1" i="1" dirty="0" err="1">
                <a:latin typeface="Arial" charset="0"/>
                <a:cs typeface="Arial" charset="0"/>
              </a:rPr>
              <a:t>Chủ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nghĩa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đế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quốc</a:t>
            </a:r>
            <a:r>
              <a:rPr lang="en-US" sz="1400" b="1" i="1" dirty="0">
                <a:latin typeface="Arial" charset="0"/>
                <a:cs typeface="Arial" charset="0"/>
              </a:rPr>
              <a:t>” </a:t>
            </a:r>
            <a:r>
              <a:rPr lang="en-US" sz="1400" b="1" i="1" dirty="0" err="1">
                <a:latin typeface="Arial" charset="0"/>
                <a:cs typeface="Arial" charset="0"/>
              </a:rPr>
              <a:t>của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Lênin</a:t>
            </a:r>
            <a:endParaRPr lang="en-US" sz="1400" b="1" i="1" dirty="0">
              <a:latin typeface="Arial" charset="0"/>
              <a:cs typeface="Arial" charset="0"/>
            </a:endParaRPr>
          </a:p>
        </p:txBody>
      </p:sp>
      <p:pic>
        <p:nvPicPr>
          <p:cNvPr id="22" name="Picture 23" descr="Nha nuoc va CM cua Lenin.jpg"/>
          <p:cNvPicPr>
            <a:picLocks noChangeAspect="1"/>
          </p:cNvPicPr>
          <p:nvPr/>
        </p:nvPicPr>
        <p:blipFill>
          <a:blip r:embed="rId7"/>
          <a:srcRect l="51153" t="7021" r="1684" b="6387"/>
          <a:stretch>
            <a:fillRect/>
          </a:stretch>
        </p:blipFill>
        <p:spPr bwMode="auto">
          <a:xfrm>
            <a:off x="5744369" y="712881"/>
            <a:ext cx="2209800" cy="194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5591969" y="2738668"/>
            <a:ext cx="2514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eaLnBrk="1" hangingPunct="1">
              <a:defRPr/>
            </a:pPr>
            <a:r>
              <a:rPr lang="en-US" sz="1400" b="1" i="1" dirty="0" err="1">
                <a:latin typeface="Arial" charset="0"/>
                <a:cs typeface="Arial" charset="0"/>
              </a:rPr>
              <a:t>Tác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phẩm</a:t>
            </a:r>
            <a:r>
              <a:rPr lang="en-US" sz="1400" b="1" i="1" dirty="0">
                <a:latin typeface="Arial" charset="0"/>
                <a:cs typeface="Arial" charset="0"/>
              </a:rPr>
              <a:t> “</a:t>
            </a:r>
            <a:r>
              <a:rPr lang="en-US" sz="1400" b="1" i="1" dirty="0" err="1">
                <a:latin typeface="Arial" charset="0"/>
                <a:cs typeface="Arial" charset="0"/>
              </a:rPr>
              <a:t>Nhà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nước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và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cách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mạng</a:t>
            </a:r>
            <a:r>
              <a:rPr lang="en-US" sz="1400" b="1" i="1" dirty="0">
                <a:latin typeface="Arial" charset="0"/>
                <a:cs typeface="Arial" charset="0"/>
              </a:rPr>
              <a:t>” </a:t>
            </a:r>
            <a:r>
              <a:rPr lang="en-US" sz="1400" b="1" i="1" dirty="0" err="1">
                <a:latin typeface="Arial" charset="0"/>
                <a:cs typeface="Arial" charset="0"/>
              </a:rPr>
              <a:t>của</a:t>
            </a:r>
            <a:r>
              <a:rPr lang="en-US" sz="1400" b="1" i="1" dirty="0">
                <a:latin typeface="Arial" charset="0"/>
                <a:cs typeface="Arial" charset="0"/>
              </a:rPr>
              <a:t> </a:t>
            </a:r>
            <a:r>
              <a:rPr lang="en-US" sz="1400" b="1" i="1" dirty="0" err="1">
                <a:latin typeface="Arial" charset="0"/>
                <a:cs typeface="Arial" charset="0"/>
              </a:rPr>
              <a:t>Lênin</a:t>
            </a:r>
            <a:endParaRPr lang="en-US" sz="1400" b="1" i="1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50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Sơ đồ 27">
            <a:extLst>
              <a:ext uri="{FF2B5EF4-FFF2-40B4-BE49-F238E27FC236}">
                <a16:creationId xmlns:a16="http://schemas.microsoft.com/office/drawing/2014/main" id="{520F1DC6-C0A0-4398-944D-370E851D1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2058414"/>
              </p:ext>
            </p:extLst>
          </p:nvPr>
        </p:nvGraphicFramePr>
        <p:xfrm>
          <a:off x="1705632" y="988348"/>
          <a:ext cx="8807371" cy="574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F2469141-11E1-429C-B935-D02293B9E386}"/>
              </a:ext>
            </a:extLst>
          </p:cNvPr>
          <p:cNvSpPr/>
          <p:nvPr/>
        </p:nvSpPr>
        <p:spPr>
          <a:xfrm>
            <a:off x="1757765" y="3134602"/>
            <a:ext cx="19430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ởng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hoài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bão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93ED602-F336-4158-B5CE-2AF49B3D30E4}"/>
              </a:ext>
            </a:extLst>
          </p:cNvPr>
          <p:cNvSpPr/>
          <p:nvPr/>
        </p:nvSpPr>
        <p:spPr>
          <a:xfrm>
            <a:off x="3978965" y="3012542"/>
            <a:ext cx="21303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giàu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phê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phán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kern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78CB1716-768F-499C-854A-1AF7466AF143}"/>
              </a:ext>
            </a:extLst>
          </p:cNvPr>
          <p:cNvSpPr/>
          <p:nvPr/>
        </p:nvSpPr>
        <p:spPr>
          <a:xfrm>
            <a:off x="6226003" y="3209107"/>
            <a:ext cx="1762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tầm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bao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endParaRPr lang="en-US" sz="2400" kern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FBBD1364-52DD-4AAB-9F2C-C27389DD6AEE}"/>
              </a:ext>
            </a:extLst>
          </p:cNvPr>
          <p:cNvSpPr/>
          <p:nvPr/>
        </p:nvSpPr>
        <p:spPr>
          <a:xfrm>
            <a:off x="8607823" y="3278682"/>
            <a:ext cx="18264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Suốt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tận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tận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hiếu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782" y="101600"/>
            <a:ext cx="5772727" cy="4924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Minh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4840" y="6071616"/>
            <a:ext cx="5617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Minh</a:t>
            </a:r>
          </a:p>
        </p:txBody>
      </p:sp>
    </p:spTree>
    <p:extLst>
      <p:ext uri="{BB962C8B-B14F-4D97-AF65-F5344CB8AC3E}">
        <p14:creationId xmlns:p14="http://schemas.microsoft.com/office/powerpoint/2010/main" val="179258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30624" y="610729"/>
            <a:ext cx="569713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32328" y="343079"/>
            <a:ext cx="36199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1718" y="340425"/>
            <a:ext cx="3472603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6C54456-98E9-4D5F-B82E-1810E82C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70" y="427384"/>
            <a:ext cx="3240156" cy="5043723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00336" y="1071563"/>
            <a:ext cx="5467663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C6E1F28-5A21-4054-B598-CE99D3621989}"/>
              </a:ext>
            </a:extLst>
          </p:cNvPr>
          <p:cNvSpPr/>
          <p:nvPr/>
        </p:nvSpPr>
        <p:spPr>
          <a:xfrm>
            <a:off x="5256715" y="1620514"/>
            <a:ext cx="5354904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tiễn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sắc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đế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Thấu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tiễn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sung,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76032" y="65759"/>
            <a:ext cx="5289681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tiễn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8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1"/>
          <p:cNvSpPr>
            <a:spLocks noGrp="1"/>
          </p:cNvSpPr>
          <p:nvPr>
            <p:ph type="title"/>
          </p:nvPr>
        </p:nvSpPr>
        <p:spPr>
          <a:xfrm>
            <a:off x="124691" y="97006"/>
            <a:ext cx="9628910" cy="4572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II. QUÁ TRÌNH HÌNH THÀNH VÀ PHÁT TRIỂN TƯ TƯỞNG HỒ CHÍ MINH</a:t>
            </a:r>
            <a:endParaRPr lang="vi-VN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7601527" y="5738812"/>
            <a:ext cx="2743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5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giai đoạn trong quá trình hình thành và phát triển tư tưởng Hồ Chí Minh</a:t>
            </a: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527752" y="1166812"/>
            <a:ext cx="8640763" cy="1366838"/>
            <a:chOff x="304800" y="1295400"/>
            <a:chExt cx="8640763" cy="1366838"/>
          </a:xfrm>
        </p:grpSpPr>
        <p:sp>
          <p:nvSpPr>
            <p:cNvPr id="5" name="Freeform 9"/>
            <p:cNvSpPr>
              <a:spLocks/>
            </p:cNvSpPr>
            <p:nvPr/>
          </p:nvSpPr>
          <p:spPr bwMode="gray">
            <a:xfrm>
              <a:off x="8153400" y="1676400"/>
              <a:ext cx="463550" cy="982663"/>
            </a:xfrm>
            <a:custGeom>
              <a:avLst/>
              <a:gdLst/>
              <a:ahLst/>
              <a:cxnLst>
                <a:cxn ang="0">
                  <a:pos x="308" y="122"/>
                </a:cxn>
                <a:cxn ang="0">
                  <a:pos x="0" y="444"/>
                </a:cxn>
                <a:cxn ang="0">
                  <a:pos x="0" y="286"/>
                </a:cxn>
                <a:cxn ang="0">
                  <a:pos x="308" y="0"/>
                </a:cxn>
                <a:cxn ang="0">
                  <a:pos x="308" y="122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rgbClr val="906B0E">
                    <a:gamma/>
                    <a:shade val="46275"/>
                    <a:invGamma/>
                  </a:srgbClr>
                </a:gs>
                <a:gs pos="50000">
                  <a:srgbClr val="906B0E"/>
                </a:gs>
                <a:gs pos="100000">
                  <a:srgbClr val="906B0E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6" name="Freeform 10"/>
            <p:cNvSpPr>
              <a:spLocks/>
            </p:cNvSpPr>
            <p:nvPr/>
          </p:nvSpPr>
          <p:spPr bwMode="gray">
            <a:xfrm>
              <a:off x="5334000" y="1689100"/>
              <a:ext cx="3273425" cy="628650"/>
            </a:xfrm>
            <a:custGeom>
              <a:avLst/>
              <a:gdLst/>
              <a:ahLst/>
              <a:cxnLst>
                <a:cxn ang="0">
                  <a:pos x="1872" y="284"/>
                </a:cxn>
                <a:cxn ang="0">
                  <a:pos x="0" y="284"/>
                </a:cxn>
                <a:cxn ang="0">
                  <a:pos x="446" y="0"/>
                </a:cxn>
                <a:cxn ang="0">
                  <a:pos x="2180" y="0"/>
                </a:cxn>
                <a:cxn ang="0">
                  <a:pos x="1872" y="284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rgbClr val="F2E16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7" name="Line 19"/>
            <p:cNvSpPr>
              <a:spLocks noChangeShapeType="1"/>
            </p:cNvSpPr>
            <p:nvPr/>
          </p:nvSpPr>
          <p:spPr bwMode="gray">
            <a:xfrm>
              <a:off x="484188" y="1714500"/>
              <a:ext cx="0" cy="9477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gray">
            <a:xfrm>
              <a:off x="5022850" y="2103438"/>
              <a:ext cx="2816225" cy="346075"/>
            </a:xfrm>
            <a:prstGeom prst="rect">
              <a:avLst/>
            </a:prstGeom>
            <a:gradFill rotWithShape="1">
              <a:gsLst>
                <a:gs pos="0">
                  <a:srgbClr val="D0A11C">
                    <a:gamma/>
                    <a:shade val="72549"/>
                    <a:invGamma/>
                  </a:srgbClr>
                </a:gs>
                <a:gs pos="50000">
                  <a:srgbClr val="D0A11C"/>
                </a:gs>
                <a:gs pos="100000">
                  <a:srgbClr val="D0A11C">
                    <a:gamma/>
                    <a:shade val="72549"/>
                    <a:invGamma/>
                  </a:srgb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.VnTime" pitchFamily="34" charset="0"/>
                  <a:cs typeface="Arial" charset="0"/>
                </a:rPr>
                <a:t>1941- 1969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9" name="Text Box 29"/>
            <p:cNvSpPr txBox="1">
              <a:spLocks noChangeArrowheads="1"/>
            </p:cNvSpPr>
            <p:nvPr/>
          </p:nvSpPr>
          <p:spPr bwMode="gray">
            <a:xfrm>
              <a:off x="543935" y="1734638"/>
              <a:ext cx="403668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TTHCM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tiếp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tục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phát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triển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hoàn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thiện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</a:p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soi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đường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sự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nghiệp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CM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Đảng</a:t>
              </a:r>
              <a:endParaRPr lang="en-US" altLang="vi-V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nhân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dân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ta</a:t>
              </a:r>
            </a:p>
          </p:txBody>
        </p:sp>
        <p:cxnSp>
          <p:nvCxnSpPr>
            <p:cNvPr id="11" name="Straight Connector 130"/>
            <p:cNvCxnSpPr>
              <a:cxnSpLocks noChangeShapeType="1"/>
            </p:cNvCxnSpPr>
            <p:nvPr/>
          </p:nvCxnSpPr>
          <p:spPr bwMode="auto">
            <a:xfrm>
              <a:off x="304800" y="1676400"/>
              <a:ext cx="5715044" cy="175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2" name="Picture 11" descr="BHPCT.JPG"/>
            <p:cNvPicPr>
              <a:picLocks noChangeAspect="1"/>
            </p:cNvPicPr>
            <p:nvPr/>
          </p:nvPicPr>
          <p:blipFill>
            <a:blip r:embed="rId2"/>
            <a:srcRect r="37226" b="9494"/>
            <a:stretch>
              <a:fillRect/>
            </a:stretch>
          </p:blipFill>
          <p:spPr>
            <a:xfrm>
              <a:off x="7940675" y="1295400"/>
              <a:ext cx="1004888" cy="1143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3" name="Group 49"/>
          <p:cNvGrpSpPr>
            <a:grpSpLocks/>
          </p:cNvGrpSpPr>
          <p:nvPr/>
        </p:nvGrpSpPr>
        <p:grpSpPr bwMode="auto">
          <a:xfrm>
            <a:off x="1507115" y="1952625"/>
            <a:ext cx="8304212" cy="1587500"/>
            <a:chOff x="306388" y="2081213"/>
            <a:chExt cx="8304212" cy="1586836"/>
          </a:xfrm>
        </p:grpSpPr>
        <p:sp>
          <p:nvSpPr>
            <p:cNvPr id="14" name="Freeform 4"/>
            <p:cNvSpPr>
              <a:spLocks/>
            </p:cNvSpPr>
            <p:nvPr/>
          </p:nvSpPr>
          <p:spPr bwMode="gray">
            <a:xfrm>
              <a:off x="7494588" y="2655648"/>
              <a:ext cx="644525" cy="982251"/>
            </a:xfrm>
            <a:custGeom>
              <a:avLst/>
              <a:gdLst/>
              <a:ahLst/>
              <a:cxnLst>
                <a:cxn ang="0">
                  <a:pos x="308" y="120"/>
                </a:cxn>
                <a:cxn ang="0">
                  <a:pos x="0" y="444"/>
                </a:cxn>
                <a:cxn ang="0">
                  <a:pos x="0" y="286"/>
                </a:cxn>
                <a:cxn ang="0">
                  <a:pos x="308" y="0"/>
                </a:cxn>
                <a:cxn ang="0">
                  <a:pos x="308" y="120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rgbClr val="00563F">
                    <a:gamma/>
                    <a:shade val="46275"/>
                    <a:invGamma/>
                  </a:srgbClr>
                </a:gs>
                <a:gs pos="50000">
                  <a:srgbClr val="00563F"/>
                </a:gs>
                <a:gs pos="100000">
                  <a:srgbClr val="00563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gray">
            <a:xfrm>
              <a:off x="4408488" y="2655648"/>
              <a:ext cx="3738562" cy="628387"/>
            </a:xfrm>
            <a:custGeom>
              <a:avLst/>
              <a:gdLst/>
              <a:ahLst/>
              <a:cxnLst>
                <a:cxn ang="0">
                  <a:pos x="1478" y="284"/>
                </a:cxn>
                <a:cxn ang="0">
                  <a:pos x="0" y="284"/>
                </a:cxn>
                <a:cxn ang="0">
                  <a:pos x="446" y="0"/>
                </a:cxn>
                <a:cxn ang="0">
                  <a:pos x="1786" y="0"/>
                </a:cxn>
                <a:cxn ang="0">
                  <a:pos x="1478" y="284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rgbClr val="00CC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gray">
            <a:xfrm flipH="1">
              <a:off x="306388" y="2661995"/>
              <a:ext cx="5037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gray">
            <a:xfrm>
              <a:off x="506413" y="2655648"/>
              <a:ext cx="0" cy="10124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gray">
            <a:xfrm>
              <a:off x="4217988" y="3279274"/>
              <a:ext cx="3095625" cy="352278"/>
            </a:xfrm>
            <a:prstGeom prst="rect">
              <a:avLst/>
            </a:prstGeom>
            <a:gradFill rotWithShape="1">
              <a:gsLst>
                <a:gs pos="0">
                  <a:srgbClr val="00906A">
                    <a:gamma/>
                    <a:shade val="72549"/>
                    <a:invGamma/>
                  </a:srgbClr>
                </a:gs>
                <a:gs pos="50000">
                  <a:srgbClr val="00906A"/>
                </a:gs>
                <a:gs pos="100000">
                  <a:srgbClr val="00906A">
                    <a:gamma/>
                    <a:shade val="72549"/>
                    <a:invGamma/>
                  </a:srgb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.VnTime" pitchFamily="34" charset="0"/>
                  <a:cs typeface="Arial" charset="0"/>
                </a:rPr>
                <a:t>1930  - 1941</a:t>
              </a:r>
            </a:p>
          </p:txBody>
        </p:sp>
        <p:sp>
          <p:nvSpPr>
            <p:cNvPr id="19" name="Text Box 29"/>
            <p:cNvSpPr txBox="1">
              <a:spLocks noChangeArrowheads="1"/>
            </p:cNvSpPr>
            <p:nvPr/>
          </p:nvSpPr>
          <p:spPr bwMode="gray">
            <a:xfrm>
              <a:off x="547688" y="2758422"/>
              <a:ext cx="3068638" cy="784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Vượt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qua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thử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thách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Giữ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vững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đường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lối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pháp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CMVN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đúng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đắn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sáng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endParaRPr lang="en-US" altLang="vi-V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19" descr="BAC DOC TNDL.jpg"/>
            <p:cNvPicPr>
              <a:picLocks noChangeAspect="1"/>
            </p:cNvPicPr>
            <p:nvPr/>
          </p:nvPicPr>
          <p:blipFill>
            <a:blip r:embed="rId3"/>
            <a:srcRect l="11368" t="28491" r="44882"/>
            <a:stretch>
              <a:fillRect/>
            </a:stretch>
          </p:blipFill>
          <p:spPr>
            <a:xfrm>
              <a:off x="7512050" y="2081213"/>
              <a:ext cx="1098550" cy="13472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1" name="Group 48"/>
          <p:cNvGrpSpPr>
            <a:grpSpLocks/>
          </p:cNvGrpSpPr>
          <p:nvPr/>
        </p:nvGrpSpPr>
        <p:grpSpPr bwMode="auto">
          <a:xfrm>
            <a:off x="1507115" y="2767012"/>
            <a:ext cx="7694612" cy="1727200"/>
            <a:chOff x="306388" y="2895600"/>
            <a:chExt cx="7694612" cy="1727200"/>
          </a:xfrm>
        </p:grpSpPr>
        <p:sp>
          <p:nvSpPr>
            <p:cNvPr id="22" name="Freeform 6"/>
            <p:cNvSpPr>
              <a:spLocks/>
            </p:cNvSpPr>
            <p:nvPr/>
          </p:nvSpPr>
          <p:spPr bwMode="gray">
            <a:xfrm>
              <a:off x="6846888" y="3632200"/>
              <a:ext cx="644525" cy="977900"/>
            </a:xfrm>
            <a:custGeom>
              <a:avLst/>
              <a:gdLst/>
              <a:ahLst/>
              <a:cxnLst>
                <a:cxn ang="0">
                  <a:pos x="308" y="120"/>
                </a:cxn>
                <a:cxn ang="0">
                  <a:pos x="0" y="442"/>
                </a:cxn>
                <a:cxn ang="0">
                  <a:pos x="0" y="286"/>
                </a:cxn>
                <a:cxn ang="0">
                  <a:pos x="308" y="0"/>
                </a:cxn>
                <a:cxn ang="0">
                  <a:pos x="308" y="120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rgbClr val="4B1092">
                    <a:gamma/>
                    <a:shade val="46275"/>
                    <a:invGamma/>
                  </a:srgbClr>
                </a:gs>
                <a:gs pos="50000">
                  <a:srgbClr val="4B1092"/>
                </a:gs>
                <a:gs pos="100000">
                  <a:srgbClr val="4B1092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gray">
            <a:xfrm>
              <a:off x="3454400" y="3668713"/>
              <a:ext cx="4017963" cy="627062"/>
            </a:xfrm>
            <a:custGeom>
              <a:avLst/>
              <a:gdLst/>
              <a:ahLst/>
              <a:cxnLst>
                <a:cxn ang="0">
                  <a:pos x="1612" y="284"/>
                </a:cxn>
                <a:cxn ang="0">
                  <a:pos x="0" y="284"/>
                </a:cxn>
                <a:cxn ang="0">
                  <a:pos x="446" y="0"/>
                </a:cxn>
                <a:cxn ang="0">
                  <a:pos x="1920" y="0"/>
                </a:cxn>
                <a:cxn ang="0">
                  <a:pos x="1612" y="284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rgbClr val="A77B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gray">
            <a:xfrm flipH="1">
              <a:off x="306388" y="3640138"/>
              <a:ext cx="41100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gray">
            <a:xfrm>
              <a:off x="506413" y="3668713"/>
              <a:ext cx="0" cy="947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gray">
            <a:xfrm>
              <a:off x="3481388" y="4259263"/>
              <a:ext cx="3371850" cy="346075"/>
            </a:xfrm>
            <a:prstGeom prst="rect">
              <a:avLst/>
            </a:prstGeom>
            <a:gradFill rotWithShape="1">
              <a:gsLst>
                <a:gs pos="0">
                  <a:srgbClr val="8041FF">
                    <a:gamma/>
                    <a:shade val="72549"/>
                    <a:invGamma/>
                  </a:srgbClr>
                </a:gs>
                <a:gs pos="50000">
                  <a:srgbClr val="8041FF"/>
                </a:gs>
                <a:gs pos="100000">
                  <a:srgbClr val="8041FF">
                    <a:gamma/>
                    <a:shade val="72549"/>
                    <a:invGamma/>
                  </a:srgb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gray">
            <a:xfrm>
              <a:off x="3573463" y="4252913"/>
              <a:ext cx="1350962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.VnTime" pitchFamily="34" charset="0"/>
                  <a:cs typeface="Arial" charset="0"/>
                </a:rPr>
                <a:t>1920 – 1930</a:t>
              </a:r>
            </a:p>
          </p:txBody>
        </p:sp>
        <p:sp>
          <p:nvSpPr>
            <p:cNvPr id="28" name="Text Box 29"/>
            <p:cNvSpPr txBox="1">
              <a:spLocks noChangeArrowheads="1"/>
            </p:cNvSpPr>
            <p:nvPr/>
          </p:nvSpPr>
          <p:spPr bwMode="gray">
            <a:xfrm>
              <a:off x="569697" y="3728244"/>
              <a:ext cx="243840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Hình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những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dung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cơ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tưởng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6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altLang="vi-V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CMVN</a:t>
              </a:r>
            </a:p>
          </p:txBody>
        </p:sp>
        <p:pic>
          <p:nvPicPr>
            <p:cNvPr id="29" name="Picture 28" descr="NAQ o TQ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0" y="2895600"/>
              <a:ext cx="1143000" cy="14811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1507115" y="3833812"/>
            <a:ext cx="7062787" cy="1625600"/>
            <a:chOff x="306388" y="3962400"/>
            <a:chExt cx="7062787" cy="1625600"/>
          </a:xfrm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6196013" y="4598988"/>
              <a:ext cx="641350" cy="981075"/>
            </a:xfrm>
            <a:custGeom>
              <a:avLst/>
              <a:gdLst/>
              <a:ahLst/>
              <a:cxnLst>
                <a:cxn ang="0">
                  <a:pos x="306" y="122"/>
                </a:cxn>
                <a:cxn ang="0">
                  <a:pos x="0" y="444"/>
                </a:cxn>
                <a:cxn ang="0">
                  <a:pos x="0" y="286"/>
                </a:cxn>
                <a:cxn ang="0">
                  <a:pos x="306" y="0"/>
                </a:cxn>
                <a:cxn ang="0">
                  <a:pos x="306" y="122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rgbClr val="90330A">
                    <a:gamma/>
                    <a:shade val="46275"/>
                    <a:invGamma/>
                  </a:srgbClr>
                </a:gs>
                <a:gs pos="50000">
                  <a:srgbClr val="90330A"/>
                </a:gs>
                <a:gs pos="100000">
                  <a:srgbClr val="90330A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gray">
            <a:xfrm flipH="1">
              <a:off x="306388" y="4602163"/>
              <a:ext cx="3181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33" name="Line 18"/>
            <p:cNvSpPr>
              <a:spLocks noChangeShapeType="1"/>
            </p:cNvSpPr>
            <p:nvPr/>
          </p:nvSpPr>
          <p:spPr bwMode="gray">
            <a:xfrm>
              <a:off x="506413" y="4616450"/>
              <a:ext cx="0" cy="9477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34" name="Freeform 23"/>
            <p:cNvSpPr>
              <a:spLocks/>
            </p:cNvSpPr>
            <p:nvPr/>
          </p:nvSpPr>
          <p:spPr bwMode="gray">
            <a:xfrm>
              <a:off x="2522538" y="4586288"/>
              <a:ext cx="4287837" cy="631825"/>
            </a:xfrm>
            <a:custGeom>
              <a:avLst/>
              <a:gdLst/>
              <a:ahLst/>
              <a:cxnLst>
                <a:cxn ang="0">
                  <a:pos x="1742" y="286"/>
                </a:cxn>
                <a:cxn ang="0">
                  <a:pos x="0" y="286"/>
                </a:cxn>
                <a:cxn ang="0">
                  <a:pos x="446" y="0"/>
                </a:cxn>
                <a:cxn ang="0">
                  <a:pos x="2048" y="0"/>
                </a:cxn>
                <a:cxn ang="0">
                  <a:pos x="1742" y="286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rgbClr val="FF99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35" name="Rectangle 24"/>
            <p:cNvSpPr>
              <a:spLocks noChangeArrowheads="1"/>
            </p:cNvSpPr>
            <p:nvPr/>
          </p:nvSpPr>
          <p:spPr bwMode="gray">
            <a:xfrm>
              <a:off x="2560638" y="5230813"/>
              <a:ext cx="3649662" cy="344487"/>
            </a:xfrm>
            <a:prstGeom prst="rect">
              <a:avLst/>
            </a:prstGeom>
            <a:gradFill rotWithShape="1">
              <a:gsLst>
                <a:gs pos="0">
                  <a:srgbClr val="DC7150">
                    <a:gamma/>
                    <a:shade val="72549"/>
                    <a:invGamma/>
                  </a:srgbClr>
                </a:gs>
                <a:gs pos="50000">
                  <a:srgbClr val="DC7150"/>
                </a:gs>
                <a:gs pos="100000">
                  <a:srgbClr val="DC7150">
                    <a:gamma/>
                    <a:shade val="72549"/>
                    <a:invGamma/>
                  </a:srgb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36" name="Text Box 28"/>
            <p:cNvSpPr txBox="1">
              <a:spLocks noChangeArrowheads="1"/>
            </p:cNvSpPr>
            <p:nvPr/>
          </p:nvSpPr>
          <p:spPr bwMode="gray">
            <a:xfrm>
              <a:off x="2801938" y="5218113"/>
              <a:ext cx="14097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.VnTime" pitchFamily="34" charset="0"/>
                  <a:cs typeface="Arial" charset="0"/>
                </a:rPr>
                <a:t>1911 –  1920</a:t>
              </a:r>
            </a:p>
          </p:txBody>
        </p:sp>
        <p:sp>
          <p:nvSpPr>
            <p:cNvPr id="37" name="Text Box 29"/>
            <p:cNvSpPr txBox="1">
              <a:spLocks noChangeArrowheads="1"/>
            </p:cNvSpPr>
            <p:nvPr/>
          </p:nvSpPr>
          <p:spPr bwMode="gray">
            <a:xfrm>
              <a:off x="533400" y="4648200"/>
              <a:ext cx="220980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Hình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tưởng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cứu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nước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GPDT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con </a:t>
              </a:r>
              <a:r>
                <a:rPr lang="en-US" altLang="vi-VN" sz="15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đường</a:t>
              </a:r>
              <a:r>
                <a:rPr lang="en-US" altLang="vi-VN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CMVS</a:t>
              </a:r>
            </a:p>
          </p:txBody>
        </p:sp>
        <p:pic>
          <p:nvPicPr>
            <p:cNvPr id="38" name="Picture 37" descr="Nguen ai quoc tai lien xo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3962400"/>
              <a:ext cx="1349375" cy="1625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9" name="Group 46"/>
          <p:cNvGrpSpPr>
            <a:grpSpLocks/>
          </p:cNvGrpSpPr>
          <p:nvPr/>
        </p:nvGrpSpPr>
        <p:grpSpPr bwMode="auto">
          <a:xfrm>
            <a:off x="1507115" y="4900612"/>
            <a:ext cx="6045200" cy="1957388"/>
            <a:chOff x="306388" y="5029200"/>
            <a:chExt cx="6045200" cy="1957388"/>
          </a:xfrm>
        </p:grpSpPr>
        <p:sp>
          <p:nvSpPr>
            <p:cNvPr id="40" name="Line 29"/>
            <p:cNvSpPr>
              <a:spLocks noChangeShapeType="1"/>
            </p:cNvSpPr>
            <p:nvPr/>
          </p:nvSpPr>
          <p:spPr bwMode="auto">
            <a:xfrm>
              <a:off x="1524000" y="6757988"/>
              <a:ext cx="0" cy="2286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gray">
            <a:xfrm>
              <a:off x="5551488" y="5565775"/>
              <a:ext cx="644525" cy="984250"/>
            </a:xfrm>
            <a:custGeom>
              <a:avLst/>
              <a:gdLst/>
              <a:ahLst/>
              <a:cxnLst>
                <a:cxn ang="0">
                  <a:pos x="308" y="122"/>
                </a:cxn>
                <a:cxn ang="0">
                  <a:pos x="0" y="444"/>
                </a:cxn>
                <a:cxn ang="0">
                  <a:pos x="0" y="286"/>
                </a:cxn>
                <a:cxn ang="0">
                  <a:pos x="308" y="0"/>
                </a:cxn>
                <a:cxn ang="0">
                  <a:pos x="308" y="122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rgbClr val="906B0E">
                    <a:gamma/>
                    <a:shade val="46275"/>
                    <a:invGamma/>
                  </a:srgbClr>
                </a:gs>
                <a:gs pos="50000">
                  <a:srgbClr val="906B0E"/>
                </a:gs>
                <a:gs pos="100000">
                  <a:srgbClr val="906B0E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gray">
            <a:xfrm>
              <a:off x="1633538" y="5572125"/>
              <a:ext cx="4562475" cy="627063"/>
            </a:xfrm>
            <a:custGeom>
              <a:avLst/>
              <a:gdLst/>
              <a:ahLst/>
              <a:cxnLst>
                <a:cxn ang="0">
                  <a:pos x="1872" y="284"/>
                </a:cxn>
                <a:cxn ang="0">
                  <a:pos x="0" y="284"/>
                </a:cxn>
                <a:cxn ang="0">
                  <a:pos x="446" y="0"/>
                </a:cxn>
                <a:cxn ang="0">
                  <a:pos x="2180" y="0"/>
                </a:cxn>
                <a:cxn ang="0">
                  <a:pos x="1872" y="284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rgbClr val="F2E16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43" name="Line 11"/>
            <p:cNvSpPr>
              <a:spLocks noChangeShapeType="1"/>
            </p:cNvSpPr>
            <p:nvPr/>
          </p:nvSpPr>
          <p:spPr bwMode="gray">
            <a:xfrm flipH="1">
              <a:off x="306388" y="6542088"/>
              <a:ext cx="1327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44" name="Line 12"/>
            <p:cNvSpPr>
              <a:spLocks noChangeShapeType="1"/>
            </p:cNvSpPr>
            <p:nvPr/>
          </p:nvSpPr>
          <p:spPr bwMode="gray">
            <a:xfrm flipH="1">
              <a:off x="306388" y="5565775"/>
              <a:ext cx="2254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gray">
            <a:xfrm>
              <a:off x="506413" y="5565775"/>
              <a:ext cx="0" cy="949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46" name="Rectangle 25"/>
            <p:cNvSpPr>
              <a:spLocks noChangeArrowheads="1"/>
            </p:cNvSpPr>
            <p:nvPr/>
          </p:nvSpPr>
          <p:spPr bwMode="gray">
            <a:xfrm>
              <a:off x="1631950" y="6200775"/>
              <a:ext cx="3927475" cy="346075"/>
            </a:xfrm>
            <a:prstGeom prst="rect">
              <a:avLst/>
            </a:prstGeom>
            <a:gradFill rotWithShape="1">
              <a:gsLst>
                <a:gs pos="0">
                  <a:srgbClr val="D0A11C">
                    <a:gamma/>
                    <a:shade val="72549"/>
                    <a:invGamma/>
                  </a:srgbClr>
                </a:gs>
                <a:gs pos="50000">
                  <a:srgbClr val="D0A11C"/>
                </a:gs>
                <a:gs pos="100000">
                  <a:srgbClr val="D0A11C">
                    <a:gamma/>
                    <a:shade val="72549"/>
                    <a:invGamma/>
                  </a:srgb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Time" pitchFamily="34" charset="0"/>
                <a:cs typeface="Arial" charset="0"/>
              </a:endParaRPr>
            </a:p>
          </p:txBody>
        </p:sp>
        <p:sp>
          <p:nvSpPr>
            <p:cNvPr id="47" name="Text Box 29"/>
            <p:cNvSpPr txBox="1">
              <a:spLocks noChangeArrowheads="1"/>
            </p:cNvSpPr>
            <p:nvPr/>
          </p:nvSpPr>
          <p:spPr bwMode="gray">
            <a:xfrm>
              <a:off x="2360613" y="6199188"/>
              <a:ext cx="216328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20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Tr­ước</a:t>
              </a:r>
              <a:r>
                <a:rPr lang="en-US" altLang="vi-VN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20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năm</a:t>
              </a:r>
              <a:r>
                <a:rPr lang="en-US" altLang="vi-VN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1911</a:t>
              </a:r>
            </a:p>
          </p:txBody>
        </p:sp>
        <p:sp>
          <p:nvSpPr>
            <p:cNvPr id="48" name="Text Box 29"/>
            <p:cNvSpPr txBox="1">
              <a:spLocks noChangeArrowheads="1"/>
            </p:cNvSpPr>
            <p:nvPr/>
          </p:nvSpPr>
          <p:spPr bwMode="gray">
            <a:xfrm>
              <a:off x="533400" y="5624513"/>
              <a:ext cx="1846264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Hình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tưởng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yêu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nước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chí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hướng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cứu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nước</a:t>
              </a:r>
              <a:r>
                <a:rPr lang="en-US" altLang="vi-V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mới</a:t>
              </a:r>
              <a:endParaRPr lang="en-US" altLang="vi-V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9" name="Picture 48" descr="BAC HO 2.jpg"/>
            <p:cNvPicPr>
              <a:picLocks noChangeAspect="1"/>
            </p:cNvPicPr>
            <p:nvPr/>
          </p:nvPicPr>
          <p:blipFill>
            <a:blip r:embed="rId6"/>
            <a:srcRect l="31181" t="11199" r="28819" b="23524"/>
            <a:stretch>
              <a:fillRect/>
            </a:stretch>
          </p:blipFill>
          <p:spPr>
            <a:xfrm>
              <a:off x="5181600" y="5029200"/>
              <a:ext cx="1169988" cy="1528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0" name="Freeform 20"/>
          <p:cNvSpPr>
            <a:spLocks/>
          </p:cNvSpPr>
          <p:nvPr/>
        </p:nvSpPr>
        <p:spPr bwMode="gray">
          <a:xfrm>
            <a:off x="3683577" y="2079625"/>
            <a:ext cx="3573463" cy="378142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.VnTime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04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836" y="203199"/>
            <a:ext cx="4629727" cy="693161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Quê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đâu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926493" y="1692890"/>
            <a:ext cx="4019747" cy="3253402"/>
            <a:chOff x="2305070" y="2590800"/>
            <a:chExt cx="4365751" cy="3205070"/>
          </a:xfrm>
        </p:grpSpPr>
        <p:pic>
          <p:nvPicPr>
            <p:cNvPr id="6" name="Picture 5" descr="csdbao04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600" y="2590800"/>
              <a:ext cx="3962400" cy="268311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305070" y="5352071"/>
              <a:ext cx="4365751" cy="44379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900" dirty="0" err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</a:t>
              </a:r>
              <a:r>
                <a:rPr lang="en-US" sz="19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tịch</a:t>
              </a:r>
              <a:r>
                <a:rPr lang="en-US" sz="19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Hồ</a:t>
              </a:r>
              <a:r>
                <a:rPr lang="en-US" sz="19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Chí</a:t>
              </a:r>
              <a:r>
                <a:rPr lang="en-US" sz="19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Minh </a:t>
              </a:r>
              <a:r>
                <a:rPr lang="en-US" sz="1900" dirty="0" err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sz="19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thăm</a:t>
              </a:r>
              <a:r>
                <a:rPr lang="en-US" sz="19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quê</a:t>
              </a:r>
              <a:endParaRPr lang="en-US" sz="19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7" y="2416790"/>
            <a:ext cx="3609024" cy="2937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36" y="2416791"/>
            <a:ext cx="3916097" cy="2937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272037" y="5353863"/>
            <a:ext cx="3609024" cy="9580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Làng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Trù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Kim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huyện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Đàn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tỉnh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</a:p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Quê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20602" y="5353863"/>
            <a:ext cx="3609024" cy="9580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Làng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Sen,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Kim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huyện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Đàn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tỉnh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</a:p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Quê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942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1876426"/>
            <a:ext cx="22098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NTTHANH THAM GIA PTRAO CHONG THUE TRUNG KY 1908.jpg"/>
          <p:cNvPicPr>
            <a:picLocks noChangeAspect="1"/>
          </p:cNvPicPr>
          <p:nvPr/>
        </p:nvPicPr>
        <p:blipFill>
          <a:blip r:embed="rId3"/>
          <a:srcRect l="2772" t="3125" r="2153" b="14746"/>
          <a:stretch>
            <a:fillRect/>
          </a:stretch>
        </p:blipFill>
        <p:spPr>
          <a:xfrm>
            <a:off x="6172201" y="1895476"/>
            <a:ext cx="2073275" cy="1952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ho chi minh luc nho.jpg"/>
          <p:cNvPicPr>
            <a:picLocks noChangeAspect="1"/>
          </p:cNvPicPr>
          <p:nvPr/>
        </p:nvPicPr>
        <p:blipFill>
          <a:blip r:embed="rId4"/>
          <a:srcRect l="1714" r="2286"/>
          <a:stretch>
            <a:fillRect/>
          </a:stretch>
        </p:blipFill>
        <p:spPr>
          <a:xfrm>
            <a:off x="1770064" y="1855789"/>
            <a:ext cx="1887537" cy="1881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803401" y="3916363"/>
            <a:ext cx="1819275" cy="15303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cha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ông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59214" y="4303714"/>
            <a:ext cx="2105025" cy="7254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30000"/>
              </a:lnSpc>
              <a:defRPr/>
            </a:pP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Huế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234113" y="4144963"/>
            <a:ext cx="1947862" cy="11350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trào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chống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thuế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(1908)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68450" y="323851"/>
            <a:ext cx="9036050" cy="62547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257175" indent="-257175" algn="just">
              <a:buFontTx/>
              <a:buAutoNum type="arabicPeriod"/>
              <a:defRPr/>
            </a:pP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1911: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b="1" spc="-6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6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endParaRPr lang="en-US" spc="-6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2289" y="6069014"/>
            <a:ext cx="8645525" cy="528637"/>
          </a:xfrm>
          <a:prstGeom prst="roundRect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vi-V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 thân Hồ Chí Minh đã </a:t>
            </a:r>
            <a:r>
              <a:rPr lang="vi-VN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sớm có tư tưởng yêu nước và thể hiện rõ tư tưởng yêu nước trong hành động</a:t>
            </a:r>
            <a:endParaRPr lang="en-US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10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64" y="1855788"/>
            <a:ext cx="2205037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8480425" y="4156076"/>
            <a:ext cx="2082800" cy="12668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Dạy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Phan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defRPr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(1910)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5926932" y="1981995"/>
            <a:ext cx="488950" cy="7627937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23316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Ben Nha Rong"/>
          <p:cNvPicPr>
            <a:picLocks noChangeAspect="1" noChangeArrowheads="1"/>
          </p:cNvPicPr>
          <p:nvPr/>
        </p:nvPicPr>
        <p:blipFill>
          <a:blip r:embed="rId2">
            <a:lum bright="-30000" contrast="6000"/>
          </a:blip>
          <a:srcRect l="2245" t="11382" r="1900" b="10916"/>
          <a:stretch>
            <a:fillRect/>
          </a:stretch>
        </p:blipFill>
        <p:spPr bwMode="auto">
          <a:xfrm>
            <a:off x="5700714" y="2514600"/>
            <a:ext cx="2574925" cy="2159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1" name="Rounded Rectangle 10"/>
          <p:cNvSpPr/>
          <p:nvPr/>
        </p:nvSpPr>
        <p:spPr>
          <a:xfrm>
            <a:off x="1662114" y="320675"/>
            <a:ext cx="8867775" cy="62388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257175" indent="-257175" algn="just">
              <a:buFontTx/>
              <a:buAutoNum type="arabicPeriod"/>
              <a:defRPr/>
            </a:pP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1911: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000" b="1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endParaRPr lang="en-US" sz="2000" spc="-6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228" name="Group 18"/>
          <p:cNvGrpSpPr>
            <a:grpSpLocks/>
          </p:cNvGrpSpPr>
          <p:nvPr/>
        </p:nvGrpSpPr>
        <p:grpSpPr bwMode="auto">
          <a:xfrm>
            <a:off x="1589088" y="1825626"/>
            <a:ext cx="1173162" cy="1712913"/>
            <a:chOff x="2789" y="1630"/>
            <a:chExt cx="1044" cy="1256"/>
          </a:xfrm>
        </p:grpSpPr>
        <p:pic>
          <p:nvPicPr>
            <p:cNvPr id="52240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1649"/>
              <a:ext cx="1044" cy="122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41" name="Freeform 20"/>
            <p:cNvSpPr>
              <a:spLocks noEditPoints="1"/>
            </p:cNvSpPr>
            <p:nvPr/>
          </p:nvSpPr>
          <p:spPr bwMode="auto">
            <a:xfrm>
              <a:off x="2789" y="1630"/>
              <a:ext cx="1044" cy="1256"/>
            </a:xfrm>
            <a:custGeom>
              <a:avLst/>
              <a:gdLst>
                <a:gd name="T0" fmla="*/ 1 w 1558"/>
                <a:gd name="T1" fmla="*/ 0 h 2027"/>
                <a:gd name="T2" fmla="*/ 1 w 1558"/>
                <a:gd name="T3" fmla="*/ 1 h 2027"/>
                <a:gd name="T4" fmla="*/ 0 w 1558"/>
                <a:gd name="T5" fmla="*/ 1 h 2027"/>
                <a:gd name="T6" fmla="*/ 0 w 1558"/>
                <a:gd name="T7" fmla="*/ 0 h 2027"/>
                <a:gd name="T8" fmla="*/ 1 w 1558"/>
                <a:gd name="T9" fmla="*/ 0 h 2027"/>
                <a:gd name="T10" fmla="*/ 1 w 1558"/>
                <a:gd name="T11" fmla="*/ 1 h 2027"/>
                <a:gd name="T12" fmla="*/ 1 w 1558"/>
                <a:gd name="T13" fmla="*/ 1 h 2027"/>
                <a:gd name="T14" fmla="*/ 1 w 1558"/>
                <a:gd name="T15" fmla="*/ 1 h 2027"/>
                <a:gd name="T16" fmla="*/ 1 w 1558"/>
                <a:gd name="T17" fmla="*/ 1 h 2027"/>
                <a:gd name="T18" fmla="*/ 1 w 1558"/>
                <a:gd name="T19" fmla="*/ 1 h 2027"/>
                <a:gd name="T20" fmla="*/ 1 w 1558"/>
                <a:gd name="T21" fmla="*/ 1 h 2027"/>
                <a:gd name="T22" fmla="*/ 1 w 1558"/>
                <a:gd name="T23" fmla="*/ 1 h 2027"/>
                <a:gd name="T24" fmla="*/ 1 w 1558"/>
                <a:gd name="T25" fmla="*/ 1 h 2027"/>
                <a:gd name="T26" fmla="*/ 1 w 1558"/>
                <a:gd name="T27" fmla="*/ 1 h 2027"/>
                <a:gd name="T28" fmla="*/ 1 w 1558"/>
                <a:gd name="T29" fmla="*/ 1 h 2027"/>
                <a:gd name="T30" fmla="*/ 1 w 1558"/>
                <a:gd name="T31" fmla="*/ 1 h 2027"/>
                <a:gd name="T32" fmla="*/ 1 w 1558"/>
                <a:gd name="T33" fmla="*/ 1 h 2027"/>
                <a:gd name="T34" fmla="*/ 1 w 1558"/>
                <a:gd name="T35" fmla="*/ 1 h 2027"/>
                <a:gd name="T36" fmla="*/ 1 w 1558"/>
                <a:gd name="T37" fmla="*/ 1 h 2027"/>
                <a:gd name="T38" fmla="*/ 1 w 1558"/>
                <a:gd name="T39" fmla="*/ 1 h 202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558"/>
                <a:gd name="T61" fmla="*/ 0 h 2027"/>
                <a:gd name="T62" fmla="*/ 1558 w 1558"/>
                <a:gd name="T63" fmla="*/ 2027 h 202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558" h="2027">
                  <a:moveTo>
                    <a:pt x="1558" y="0"/>
                  </a:moveTo>
                  <a:lnTo>
                    <a:pt x="1558" y="2027"/>
                  </a:lnTo>
                  <a:lnTo>
                    <a:pt x="0" y="2027"/>
                  </a:lnTo>
                  <a:lnTo>
                    <a:pt x="0" y="0"/>
                  </a:lnTo>
                  <a:lnTo>
                    <a:pt x="1558" y="0"/>
                  </a:lnTo>
                  <a:close/>
                  <a:moveTo>
                    <a:pt x="5" y="5"/>
                  </a:moveTo>
                  <a:lnTo>
                    <a:pt x="5" y="2022"/>
                  </a:lnTo>
                  <a:lnTo>
                    <a:pt x="1553" y="2022"/>
                  </a:lnTo>
                  <a:lnTo>
                    <a:pt x="1553" y="5"/>
                  </a:lnTo>
                  <a:lnTo>
                    <a:pt x="5" y="5"/>
                  </a:lnTo>
                  <a:close/>
                  <a:moveTo>
                    <a:pt x="1547" y="11"/>
                  </a:moveTo>
                  <a:lnTo>
                    <a:pt x="1547" y="2017"/>
                  </a:lnTo>
                  <a:lnTo>
                    <a:pt x="10" y="2017"/>
                  </a:lnTo>
                  <a:lnTo>
                    <a:pt x="10" y="11"/>
                  </a:lnTo>
                  <a:lnTo>
                    <a:pt x="1547" y="11"/>
                  </a:lnTo>
                  <a:close/>
                  <a:moveTo>
                    <a:pt x="25" y="26"/>
                  </a:moveTo>
                  <a:lnTo>
                    <a:pt x="25" y="2001"/>
                  </a:lnTo>
                  <a:lnTo>
                    <a:pt x="1532" y="2001"/>
                  </a:lnTo>
                  <a:lnTo>
                    <a:pt x="1532" y="26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FF"/>
            </a:solidFill>
            <a:ln w="1588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2229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9" y="1851026"/>
            <a:ext cx="1195387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4" y="1851025"/>
            <a:ext cx="118427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2417764" y="4168775"/>
            <a:ext cx="1520825" cy="63658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6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defRPr/>
            </a:pPr>
            <a:r>
              <a:rPr lang="en-US" sz="16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tán</a:t>
            </a:r>
            <a:r>
              <a:rPr lang="en-US" sz="16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16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084514" y="3595689"/>
            <a:ext cx="14287" cy="547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828801" y="5514976"/>
            <a:ext cx="2538413" cy="8858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endParaRPr lang="en-US" altLang="en-US" sz="16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Down Arrow 42"/>
          <p:cNvSpPr/>
          <p:nvPr/>
        </p:nvSpPr>
        <p:spPr>
          <a:xfrm>
            <a:off x="2928939" y="4830764"/>
            <a:ext cx="338137" cy="67627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235" name="Picture 48" descr="tải xuống (2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4691064"/>
            <a:ext cx="2665412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6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25" y="2755900"/>
            <a:ext cx="1811338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ight Arrow 51"/>
          <p:cNvSpPr/>
          <p:nvPr/>
        </p:nvSpPr>
        <p:spPr>
          <a:xfrm>
            <a:off x="8339139" y="4772025"/>
            <a:ext cx="515937" cy="3556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4419600" y="5062538"/>
            <a:ext cx="344488" cy="37465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4816476" y="3468688"/>
            <a:ext cx="1012825" cy="32369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5/6/1911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Bến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cảng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rồng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00950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1676400" y="101600"/>
            <a:ext cx="8991600" cy="95408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1911 – 1920: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VN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000" b="1" spc="-38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b="1" spc="-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CMVS</a:t>
            </a:r>
            <a:endParaRPr lang="en-US" sz="2000" spc="-38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1524000" y="1965082"/>
          <a:ext cx="9144000" cy="4892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Callout 10"/>
          <p:cNvSpPr/>
          <p:nvPr/>
        </p:nvSpPr>
        <p:spPr>
          <a:xfrm rot="19101591">
            <a:off x="1903414" y="3933826"/>
            <a:ext cx="1481137" cy="1704975"/>
          </a:xfrm>
          <a:prstGeom prst="downArrow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vi-V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nhận thức mới về quyền tự do, dân chủ của nhân dân</a:t>
            </a:r>
            <a:endParaRPr lang="en-US" sz="1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Down Arrow Callout 14"/>
          <p:cNvSpPr/>
          <p:nvPr/>
        </p:nvSpPr>
        <p:spPr>
          <a:xfrm rot="19919816">
            <a:off x="3717925" y="2251075"/>
            <a:ext cx="1874838" cy="1912938"/>
          </a:xfrm>
          <a:prstGeom prst="downArrow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ìm thấy và xác định rõ phương hướng đấu tranh giải phóng dân tộc VN theo con đường 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CMVS</a:t>
            </a:r>
          </a:p>
        </p:txBody>
      </p:sp>
      <p:sp>
        <p:nvSpPr>
          <p:cNvPr id="16" name="Down Arrow Callout 15"/>
          <p:cNvSpPr/>
          <p:nvPr/>
        </p:nvSpPr>
        <p:spPr>
          <a:xfrm rot="21013639">
            <a:off x="5899150" y="1843089"/>
            <a:ext cx="3856038" cy="1239837"/>
          </a:xfrm>
          <a:prstGeom prst="downArrow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vi-V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ước ngoặt quan trọng trong cuộc đời của H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r>
              <a:rPr lang="vi-V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bước ngoặt 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r>
              <a:rPr lang="vi-V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yêu nước kết hợp chặt chẽ với lập trường 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CMVS</a:t>
            </a:r>
            <a:r>
              <a:rPr lang="vi-VN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420176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Group 45"/>
          <p:cNvGrpSpPr>
            <a:grpSpLocks/>
          </p:cNvGrpSpPr>
          <p:nvPr/>
        </p:nvGrpSpPr>
        <p:grpSpPr bwMode="auto">
          <a:xfrm>
            <a:off x="5791200" y="1684339"/>
            <a:ext cx="4419600" cy="4460875"/>
            <a:chOff x="2688" y="1025"/>
            <a:chExt cx="2784" cy="2719"/>
          </a:xfrm>
        </p:grpSpPr>
        <p:sp>
          <p:nvSpPr>
            <p:cNvPr id="54298" name="Line 46"/>
            <p:cNvSpPr>
              <a:spLocks noChangeShapeType="1"/>
            </p:cNvSpPr>
            <p:nvPr/>
          </p:nvSpPr>
          <p:spPr bwMode="auto">
            <a:xfrm>
              <a:off x="4305" y="1344"/>
              <a:ext cx="15" cy="240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99" name="Rectangle 47"/>
            <p:cNvSpPr>
              <a:spLocks noChangeArrowheads="1"/>
            </p:cNvSpPr>
            <p:nvPr/>
          </p:nvSpPr>
          <p:spPr bwMode="auto">
            <a:xfrm>
              <a:off x="2688" y="1025"/>
              <a:ext cx="2784" cy="253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rgbClr val="7A0000"/>
              </a:prstShdw>
            </a:effectLst>
          </p:spPr>
          <p:txBody>
            <a:bodyPr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 </a:t>
              </a:r>
              <a:r>
                <a:rPr lang="en-US" altLang="vi-V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Mác</a:t>
              </a:r>
              <a:r>
                <a:rPr lang="en-US" altLang="vi-V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</a:t>
              </a:r>
              <a:r>
                <a:rPr lang="en-US" altLang="vi-V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Lênin</a:t>
              </a:r>
              <a:r>
                <a:rPr lang="en-US" altLang="vi-V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đã</a:t>
              </a:r>
              <a:r>
                <a:rPr lang="en-US" altLang="vi-V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thâm</a:t>
              </a:r>
              <a:r>
                <a:rPr lang="en-US" altLang="vi-V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nhập</a:t>
              </a:r>
              <a:r>
                <a:rPr lang="en-US" altLang="vi-V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vi-VN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vào</a:t>
              </a:r>
              <a:r>
                <a:rPr lang="en-US" altLang="vi-V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VN </a:t>
              </a:r>
            </a:p>
          </p:txBody>
        </p:sp>
      </p:grp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7377114" y="2717560"/>
            <a:ext cx="2560637" cy="3405429"/>
            <a:chOff x="3696" y="1676"/>
            <a:chExt cx="1613" cy="2076"/>
          </a:xfrm>
          <a:solidFill>
            <a:srgbClr val="FFFF00"/>
          </a:solidFill>
        </p:grpSpPr>
        <p:sp>
          <p:nvSpPr>
            <p:cNvPr id="6" name="Line 49"/>
            <p:cNvSpPr>
              <a:spLocks noChangeShapeType="1"/>
            </p:cNvSpPr>
            <p:nvPr/>
          </p:nvSpPr>
          <p:spPr bwMode="auto">
            <a:xfrm>
              <a:off x="3696" y="1736"/>
              <a:ext cx="0" cy="2016"/>
            </a:xfrm>
            <a:prstGeom prst="line">
              <a:avLst/>
            </a:prstGeom>
            <a:grpFill/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50"/>
            <p:cNvSpPr>
              <a:spLocks noChangeArrowheads="1"/>
            </p:cNvSpPr>
            <p:nvPr/>
          </p:nvSpPr>
          <p:spPr bwMode="auto">
            <a:xfrm>
              <a:off x="3714" y="1676"/>
              <a:ext cx="1595" cy="243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Đường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kách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mệnh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276" name="Group 53"/>
          <p:cNvGrpSpPr>
            <a:grpSpLocks/>
          </p:cNvGrpSpPr>
          <p:nvPr/>
        </p:nvGrpSpPr>
        <p:grpSpPr bwMode="auto">
          <a:xfrm>
            <a:off x="6462714" y="3368675"/>
            <a:ext cx="3216275" cy="2755900"/>
            <a:chOff x="3122" y="2064"/>
            <a:chExt cx="2026" cy="1680"/>
          </a:xfrm>
        </p:grpSpPr>
        <p:sp>
          <p:nvSpPr>
            <p:cNvPr id="11" name="Line 54"/>
            <p:cNvSpPr>
              <a:spLocks noChangeShapeType="1"/>
            </p:cNvSpPr>
            <p:nvPr/>
          </p:nvSpPr>
          <p:spPr bwMode="auto">
            <a:xfrm>
              <a:off x="3132" y="2064"/>
              <a:ext cx="0" cy="168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Rectangle 55"/>
            <p:cNvSpPr>
              <a:spLocks noChangeArrowheads="1"/>
            </p:cNvSpPr>
            <p:nvPr/>
          </p:nvSpPr>
          <p:spPr bwMode="auto">
            <a:xfrm>
              <a:off x="3122" y="2103"/>
              <a:ext cx="2026" cy="228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án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chế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TD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Pháp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103" y="2235"/>
              <a:ext cx="0" cy="114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54277" name="Group 57"/>
          <p:cNvGrpSpPr>
            <a:grpSpLocks/>
          </p:cNvGrpSpPr>
          <p:nvPr/>
        </p:nvGrpSpPr>
        <p:grpSpPr bwMode="auto">
          <a:xfrm>
            <a:off x="5362576" y="4175125"/>
            <a:ext cx="4340225" cy="1968500"/>
            <a:chOff x="2441" y="2544"/>
            <a:chExt cx="2734" cy="1200"/>
          </a:xfrm>
        </p:grpSpPr>
        <p:sp>
          <p:nvSpPr>
            <p:cNvPr id="15" name="Line 58"/>
            <p:cNvSpPr>
              <a:spLocks noChangeShapeType="1"/>
            </p:cNvSpPr>
            <p:nvPr/>
          </p:nvSpPr>
          <p:spPr bwMode="auto">
            <a:xfrm>
              <a:off x="2448" y="2544"/>
              <a:ext cx="0" cy="12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Rectangle 59"/>
            <p:cNvSpPr>
              <a:spLocks noChangeArrowheads="1"/>
            </p:cNvSpPr>
            <p:nvPr/>
          </p:nvSpPr>
          <p:spPr bwMode="auto">
            <a:xfrm>
              <a:off x="2441" y="2544"/>
              <a:ext cx="2734" cy="236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ngsana New" pitchFamily="18" charset="-34"/>
              </a:endParaRPr>
            </a:p>
            <a:p>
              <a:pPr algn="ctr">
                <a:defRPr/>
              </a:pP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Viết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báo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Sự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thật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TC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thư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Qtế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defRPr/>
              </a:pPr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3" name="Line 60"/>
            <p:cNvSpPr>
              <a:spLocks noChangeShapeType="1"/>
            </p:cNvSpPr>
            <p:nvPr/>
          </p:nvSpPr>
          <p:spPr bwMode="auto">
            <a:xfrm>
              <a:off x="2941" y="2581"/>
              <a:ext cx="0" cy="11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  <a:round/>
              <a:headEnd/>
              <a:tailEnd/>
            </a:ln>
            <a:effectLst>
              <a:prstShdw prst="shdw17" dist="17961" dir="2700000">
                <a:srgbClr val="00005C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94" name="Line 61"/>
            <p:cNvSpPr>
              <a:spLocks noChangeShapeType="1"/>
            </p:cNvSpPr>
            <p:nvPr/>
          </p:nvSpPr>
          <p:spPr bwMode="auto">
            <a:xfrm>
              <a:off x="4539" y="2581"/>
              <a:ext cx="0" cy="118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  <a:round/>
              <a:headEnd/>
              <a:tailEnd/>
            </a:ln>
            <a:effectLst>
              <a:prstShdw prst="shdw17" dist="17961" dir="2700000">
                <a:srgbClr val="00005C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278" name="Group 63"/>
          <p:cNvGrpSpPr>
            <a:grpSpLocks/>
          </p:cNvGrpSpPr>
          <p:nvPr/>
        </p:nvGrpSpPr>
        <p:grpSpPr bwMode="auto">
          <a:xfrm>
            <a:off x="4343401" y="4833938"/>
            <a:ext cx="3551238" cy="1319212"/>
            <a:chOff x="1843" y="2940"/>
            <a:chExt cx="2237" cy="804"/>
          </a:xfrm>
        </p:grpSpPr>
        <p:sp>
          <p:nvSpPr>
            <p:cNvPr id="21" name="Line 64"/>
            <p:cNvSpPr>
              <a:spLocks noChangeShapeType="1"/>
            </p:cNvSpPr>
            <p:nvPr/>
          </p:nvSpPr>
          <p:spPr bwMode="auto">
            <a:xfrm>
              <a:off x="1845" y="3120"/>
              <a:ext cx="0" cy="624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Rectangle 65"/>
            <p:cNvSpPr>
              <a:spLocks noChangeArrowheads="1"/>
            </p:cNvSpPr>
            <p:nvPr/>
          </p:nvSpPr>
          <p:spPr bwMode="auto">
            <a:xfrm>
              <a:off x="1843" y="2940"/>
              <a:ext cx="2237" cy="23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Trưởng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tiểu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ban NC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Thuộc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địa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279" name="Group 67"/>
          <p:cNvGrpSpPr>
            <a:grpSpLocks/>
          </p:cNvGrpSpPr>
          <p:nvPr/>
        </p:nvGrpSpPr>
        <p:grpSpPr bwMode="auto">
          <a:xfrm>
            <a:off x="3454401" y="5459414"/>
            <a:ext cx="2657475" cy="695325"/>
            <a:chOff x="1209" y="3346"/>
            <a:chExt cx="1674" cy="424"/>
          </a:xfrm>
        </p:grpSpPr>
        <p:sp>
          <p:nvSpPr>
            <p:cNvPr id="25" name="Line 68"/>
            <p:cNvSpPr>
              <a:spLocks noChangeShapeType="1"/>
            </p:cNvSpPr>
            <p:nvPr/>
          </p:nvSpPr>
          <p:spPr bwMode="auto">
            <a:xfrm>
              <a:off x="1209" y="3434"/>
              <a:ext cx="0" cy="336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Rectangle 69"/>
            <p:cNvSpPr>
              <a:spLocks noChangeArrowheads="1"/>
            </p:cNvSpPr>
            <p:nvPr/>
          </p:nvSpPr>
          <p:spPr bwMode="auto">
            <a:xfrm>
              <a:off x="1209" y="3346"/>
              <a:ext cx="1674" cy="274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Báo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Người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cùng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khổ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280" name="Group 75"/>
          <p:cNvGrpSpPr>
            <a:grpSpLocks/>
          </p:cNvGrpSpPr>
          <p:nvPr/>
        </p:nvGrpSpPr>
        <p:grpSpPr bwMode="auto">
          <a:xfrm>
            <a:off x="1905000" y="1524001"/>
            <a:ext cx="8763000" cy="5032375"/>
            <a:chOff x="240" y="966"/>
            <a:chExt cx="5520" cy="3068"/>
          </a:xfrm>
        </p:grpSpPr>
        <p:sp>
          <p:nvSpPr>
            <p:cNvPr id="33" name="Line 76"/>
            <p:cNvSpPr>
              <a:spLocks noChangeShapeType="1"/>
            </p:cNvSpPr>
            <p:nvPr/>
          </p:nvSpPr>
          <p:spPr bwMode="auto">
            <a:xfrm>
              <a:off x="557" y="3771"/>
              <a:ext cx="4915" cy="17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283" name="Line 77"/>
            <p:cNvSpPr>
              <a:spLocks noChangeShapeType="1"/>
            </p:cNvSpPr>
            <p:nvPr/>
          </p:nvSpPr>
          <p:spPr bwMode="auto">
            <a:xfrm flipV="1">
              <a:off x="557" y="1289"/>
              <a:ext cx="3798" cy="2488"/>
            </a:xfrm>
            <a:prstGeom prst="line">
              <a:avLst/>
            </a:prstGeom>
            <a:noFill/>
            <a:ln w="38100">
              <a:solidFill>
                <a:srgbClr val="66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78"/>
            <p:cNvSpPr>
              <a:spLocks noChangeShapeType="1"/>
            </p:cNvSpPr>
            <p:nvPr/>
          </p:nvSpPr>
          <p:spPr bwMode="auto">
            <a:xfrm flipV="1">
              <a:off x="574" y="966"/>
              <a:ext cx="8" cy="2804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285" name="WordArt 79"/>
            <p:cNvSpPr>
              <a:spLocks noChangeArrowheads="1" noChangeShapeType="1" noTextEdit="1"/>
            </p:cNvSpPr>
            <p:nvPr/>
          </p:nvSpPr>
          <p:spPr bwMode="auto">
            <a:xfrm rot="-2007312">
              <a:off x="480" y="2336"/>
              <a:ext cx="3541" cy="254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SlantUp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kern="1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NAQ TRUYỀN BÁ CHỦ NGHĨA MÁC VÀO VIỆT NAM</a:t>
              </a:r>
            </a:p>
          </p:txBody>
        </p:sp>
        <p:sp>
          <p:nvSpPr>
            <p:cNvPr id="37" name="Text Box 80"/>
            <p:cNvSpPr txBox="1">
              <a:spLocks noChangeArrowheads="1"/>
            </p:cNvSpPr>
            <p:nvPr/>
          </p:nvSpPr>
          <p:spPr bwMode="auto">
            <a:xfrm>
              <a:off x="240" y="3803"/>
              <a:ext cx="5520" cy="231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   1920       1921      1922        1923         1925        1927          1929     </a:t>
              </a:r>
              <a:r>
                <a:rPr lang="en-US" b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Thời</a:t>
              </a:r>
              <a:r>
                <a:rPr 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 </a:t>
              </a:r>
              <a:r>
                <a:rPr lang="en-US" b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gian</a:t>
              </a:r>
              <a:endPara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endParaRPr>
            </a:p>
          </p:txBody>
        </p:sp>
      </p:grpSp>
      <p:sp>
        <p:nvSpPr>
          <p:cNvPr id="54281" name="TextBox 16"/>
          <p:cNvSpPr txBox="1">
            <a:spLocks noChangeArrowheads="1"/>
          </p:cNvSpPr>
          <p:nvPr/>
        </p:nvSpPr>
        <p:spPr bwMode="auto">
          <a:xfrm>
            <a:off x="1752600" y="152401"/>
            <a:ext cx="8763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1920-1930: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</a:p>
        </p:txBody>
      </p:sp>
    </p:spTree>
    <p:extLst>
      <p:ext uri="{BB962C8B-B14F-4D97-AF65-F5344CB8AC3E}">
        <p14:creationId xmlns:p14="http://schemas.microsoft.com/office/powerpoint/2010/main" val="486152317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5"/>
          <p:cNvSpPr txBox="1">
            <a:spLocks noChangeArrowheads="1"/>
          </p:cNvSpPr>
          <p:nvPr/>
        </p:nvSpPr>
        <p:spPr bwMode="auto">
          <a:xfrm>
            <a:off x="2152650" y="458789"/>
            <a:ext cx="8077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nghị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(3-7/2/1930)</a:t>
            </a:r>
          </a:p>
        </p:txBody>
      </p:sp>
      <p:pic>
        <p:nvPicPr>
          <p:cNvPr id="55299" name="Picture 8" descr="NAKHON PHANOM-TLAN NOI BAC HOAT DONG 1928-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" t="2133"/>
          <a:stretch>
            <a:fillRect/>
          </a:stretch>
        </p:blipFill>
        <p:spPr bwMode="auto">
          <a:xfrm>
            <a:off x="1905000" y="3962401"/>
            <a:ext cx="3048000" cy="267017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300" name="Freeform 10"/>
          <p:cNvGrpSpPr>
            <a:grpSpLocks/>
          </p:cNvGrpSpPr>
          <p:nvPr/>
        </p:nvGrpSpPr>
        <p:grpSpPr bwMode="auto">
          <a:xfrm>
            <a:off x="3124201" y="2667000"/>
            <a:ext cx="1152525" cy="1371600"/>
            <a:chOff x="1812" y="1475"/>
            <a:chExt cx="726" cy="864"/>
          </a:xfrm>
        </p:grpSpPr>
        <p:pic>
          <p:nvPicPr>
            <p:cNvPr id="55310" name="Freeform 1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812" y="1475"/>
              <a:ext cx="726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1" name="Text Box 10"/>
            <p:cNvSpPr txBox="1">
              <a:spLocks noChangeArrowheads="1"/>
            </p:cNvSpPr>
            <p:nvPr/>
          </p:nvSpPr>
          <p:spPr bwMode="auto">
            <a:xfrm rot="10679951">
              <a:off x="1837" y="1499"/>
              <a:ext cx="672" cy="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301" name="Freeform 10"/>
          <p:cNvGrpSpPr>
            <a:grpSpLocks/>
          </p:cNvGrpSpPr>
          <p:nvPr/>
        </p:nvGrpSpPr>
        <p:grpSpPr bwMode="auto">
          <a:xfrm>
            <a:off x="6172201" y="1524000"/>
            <a:ext cx="1152525" cy="1371600"/>
            <a:chOff x="1812" y="1475"/>
            <a:chExt cx="726" cy="864"/>
          </a:xfrm>
        </p:grpSpPr>
        <p:pic>
          <p:nvPicPr>
            <p:cNvPr id="55308" name="Freeform 1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812" y="1475"/>
              <a:ext cx="726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9" name="Text Box 18"/>
            <p:cNvSpPr txBox="1">
              <a:spLocks noChangeArrowheads="1"/>
            </p:cNvSpPr>
            <p:nvPr/>
          </p:nvSpPr>
          <p:spPr bwMode="auto">
            <a:xfrm rot="10679951">
              <a:off x="1837" y="1499"/>
              <a:ext cx="672" cy="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7324726" y="4605339"/>
            <a:ext cx="3548063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81000" indent="-3810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vi-VN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vi-VN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nghị</a:t>
            </a:r>
            <a:r>
              <a:rPr lang="vi-VN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vi-VN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vi-VN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vi-VN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2.1930</a:t>
            </a:r>
            <a:endParaRPr lang="en-US" sz="1600" b="1" i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303" name="Picture 5" descr="Hongkong ngay n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109913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Picture 19" descr="phankean_cuoc%20hop%20thanh%20lap%20dcsvietnam%20o%20cuulong%20hongkong%201930_chiden1990_90x100cmCuocHopThanhLapDa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4"/>
          <a:stretch>
            <a:fillRect/>
          </a:stretch>
        </p:blipFill>
        <p:spPr bwMode="auto">
          <a:xfrm>
            <a:off x="7519989" y="1927226"/>
            <a:ext cx="3108325" cy="2625725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4"/>
          <p:cNvSpPr txBox="1">
            <a:spLocks noChangeArrowheads="1"/>
          </p:cNvSpPr>
          <p:nvPr/>
        </p:nvSpPr>
        <p:spPr bwMode="auto">
          <a:xfrm>
            <a:off x="4656138" y="5729288"/>
            <a:ext cx="335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4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Hong Kong</a:t>
            </a:r>
          </a:p>
        </p:txBody>
      </p:sp>
      <p:sp>
        <p:nvSpPr>
          <p:cNvPr id="55306" name="Text Box 25"/>
          <p:cNvSpPr txBox="1">
            <a:spLocks noChangeArrowheads="1"/>
          </p:cNvSpPr>
          <p:nvPr/>
        </p:nvSpPr>
        <p:spPr bwMode="auto">
          <a:xfrm>
            <a:off x="1588295" y="1839119"/>
            <a:ext cx="464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nghị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Cương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soạn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07" name="Text Box 26"/>
          <p:cNvSpPr txBox="1">
            <a:spLocks noChangeArrowheads="1"/>
          </p:cNvSpPr>
          <p:nvPr/>
        </p:nvSpPr>
        <p:spPr bwMode="auto">
          <a:xfrm>
            <a:off x="7924800" y="5257801"/>
            <a:ext cx="2743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nghị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96343"/>
      </p:ext>
    </p:extLst>
  </p:cSld>
  <p:clrMapOvr>
    <a:masterClrMapping/>
  </p:clrMapOvr>
  <p:transition>
    <p:pull dir="l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4.jpg"/>
          <p:cNvPicPr>
            <a:picLocks noChangeAspect="1"/>
          </p:cNvPicPr>
          <p:nvPr/>
        </p:nvPicPr>
        <p:blipFill>
          <a:blip r:embed="rId2"/>
          <a:srcRect l="3454" t="7310" r="6736" b="10453"/>
          <a:stretch>
            <a:fillRect/>
          </a:stretch>
        </p:blipFill>
        <p:spPr>
          <a:xfrm>
            <a:off x="1557340" y="2393951"/>
            <a:ext cx="4029075" cy="2684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830357" y="5163346"/>
            <a:ext cx="3597275" cy="9636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257175" indent="-257175" algn="ctr">
              <a:spcBef>
                <a:spcPct val="20000"/>
              </a:spcBef>
              <a:defRPr/>
            </a:pPr>
            <a:r>
              <a:rPr lang="en-US" sz="15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ngục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Victoria ở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Hồng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Kông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giam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(1931 - 1933)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081714" y="5140326"/>
            <a:ext cx="4556125" cy="901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vi-VN" dirty="0">
                <a:solidFill>
                  <a:srgbClr val="002060"/>
                </a:solidFill>
              </a:rPr>
              <a:t>28</a:t>
            </a:r>
            <a:r>
              <a:rPr lang="en-US" dirty="0">
                <a:solidFill>
                  <a:srgbClr val="002060"/>
                </a:solidFill>
              </a:rPr>
              <a:t>/</a:t>
            </a:r>
            <a:r>
              <a:rPr lang="vi-VN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/</a:t>
            </a:r>
            <a:r>
              <a:rPr lang="vi-VN" dirty="0">
                <a:solidFill>
                  <a:srgbClr val="002060"/>
                </a:solidFill>
              </a:rPr>
              <a:t>1941, Ng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ười</a:t>
            </a:r>
            <a:r>
              <a:rPr lang="vi-VN" dirty="0">
                <a:solidFill>
                  <a:srgbClr val="002060"/>
                </a:solidFill>
              </a:rPr>
              <a:t> vượt qua mốc 108 biên giới Việt Nam - Trung Quốc về đến Pác Bó (Hà Quảng, Cao Bằng)</a:t>
            </a:r>
            <a:endParaRPr lang="en-US" i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6523038" y="1503362"/>
            <a:ext cx="3673475" cy="3238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lãnh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đạo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endParaRPr lang="en-US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11326" y="455613"/>
            <a:ext cx="8926513" cy="7302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1930 – 1941: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Vượt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thách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vững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lối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đắn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65" y="2533651"/>
            <a:ext cx="4086225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Freeform 10"/>
          <p:cNvGrpSpPr>
            <a:grpSpLocks/>
          </p:cNvGrpSpPr>
          <p:nvPr/>
        </p:nvGrpSpPr>
        <p:grpSpPr bwMode="auto">
          <a:xfrm>
            <a:off x="5403852" y="3181350"/>
            <a:ext cx="1152525" cy="1028700"/>
            <a:chOff x="1812" y="1475"/>
            <a:chExt cx="726" cy="864"/>
          </a:xfrm>
        </p:grpSpPr>
        <p:pic>
          <p:nvPicPr>
            <p:cNvPr id="56330" name="Freeform 10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812" y="1475"/>
              <a:ext cx="726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1" name="Text Box 18"/>
            <p:cNvSpPr txBox="1">
              <a:spLocks noChangeArrowheads="1"/>
            </p:cNvSpPr>
            <p:nvPr/>
          </p:nvSpPr>
          <p:spPr bwMode="auto">
            <a:xfrm rot="10679951">
              <a:off x="1837" y="1499"/>
              <a:ext cx="672" cy="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1730377" y="1503363"/>
            <a:ext cx="3673475" cy="3238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vi-VN" altLang="en-US" sz="1500" b="1" dirty="0">
                <a:cs typeface="Arial" pitchFamily="34" charset="0"/>
              </a:rPr>
              <a:t>Vượt qua thử thách</a:t>
            </a:r>
            <a:endParaRPr lang="en-US" altLang="en-US" sz="15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40826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58388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Rectangle 7">
            <a:hlinkClick r:id="rId2" action="ppaction://hlinkfile"/>
          </p:cNvPr>
          <p:cNvSpPr>
            <a:spLocks noChangeArrowheads="1"/>
          </p:cNvSpPr>
          <p:nvPr/>
        </p:nvSpPr>
        <p:spPr bwMode="auto">
          <a:xfrm>
            <a:off x="6580189" y="5313363"/>
            <a:ext cx="4213225" cy="1154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90000"/>
              </a:lnSpc>
              <a:buClr>
                <a:schemeClr val="hlink"/>
              </a:buClr>
              <a:buSzPct val="80000"/>
              <a:defRPr/>
            </a:pPr>
            <a:r>
              <a:rPr lang="vi-VN" sz="1500" dirty="0">
                <a:latin typeface="Arial" panose="020B0604020202020204" pitchFamily="34" charset="0"/>
                <a:cs typeface="Arial" panose="020B0604020202020204" pitchFamily="34" charset="0"/>
              </a:rPr>
              <a:t>Lán Khuổi Nặm, Pác Bó (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Cao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vi-VN" sz="1500" dirty="0">
                <a:latin typeface="Arial" panose="020B0604020202020204" pitchFamily="34" charset="0"/>
                <a:cs typeface="Arial" panose="020B0604020202020204" pitchFamily="34" charset="0"/>
              </a:rPr>
              <a:t>) - nơi diễn ra Hội nghị Trung ương Đảng lần thứ 8</a:t>
            </a:r>
            <a:r>
              <a:rPr lang="en-US" sz="15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5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5/1941</a:t>
            </a:r>
            <a:r>
              <a:rPr lang="en-US" sz="15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 – </a:t>
            </a:r>
            <a:r>
              <a:rPr lang="vi-VN" sz="1500" dirty="0">
                <a:latin typeface="Arial" panose="020B0604020202020204" pitchFamily="34" charset="0"/>
                <a:cs typeface="Arial" panose="020B0604020202020204" pitchFamily="34" charset="0"/>
              </a:rPr>
              <a:t>Hội nghị đánh dấu sự trở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HCM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nêu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vi-VN" sz="1500" dirty="0">
                <a:latin typeface="Arial" panose="020B0604020202020204" pitchFamily="34" charset="0"/>
                <a:cs typeface="Arial" panose="020B0604020202020204" pitchFamily="34" charset="0"/>
              </a:rPr>
              <a:t> Cương lĩnh chính trị đầu tiên của Đảng</a:t>
            </a:r>
            <a:endParaRPr lang="en-US" sz="150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347" name="Text Box 42"/>
          <p:cNvSpPr txBox="1">
            <a:spLocks noChangeArrowheads="1"/>
          </p:cNvSpPr>
          <p:nvPr/>
        </p:nvSpPr>
        <p:spPr bwMode="auto">
          <a:xfrm>
            <a:off x="1504950" y="1670050"/>
            <a:ext cx="899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nghị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ương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 –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5/1941</a:t>
            </a:r>
          </a:p>
        </p:txBody>
      </p:sp>
      <p:sp>
        <p:nvSpPr>
          <p:cNvPr id="57387" name="Text Box 43"/>
          <p:cNvSpPr txBox="1">
            <a:spLocks noChangeArrowheads="1"/>
          </p:cNvSpPr>
          <p:nvPr/>
        </p:nvSpPr>
        <p:spPr bwMode="auto">
          <a:xfrm>
            <a:off x="1905000" y="2555875"/>
            <a:ext cx="4478338" cy="34778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phận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đòi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chẳng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chịu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kiếp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ngựa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trâu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phận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vạn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đòi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24000" y="390525"/>
            <a:ext cx="9144000" cy="7302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1930 – 1941: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Vượt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thách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vững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lối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đắn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3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590801"/>
            <a:ext cx="3962400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743412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57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5" grpId="0" animBg="1"/>
      <p:bldP spid="5738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1" name="Picture 4" descr="11- Chu tich HCM doc TNDL tai quảng truong Ba Dinh 2-9-19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0139" y="3589338"/>
            <a:ext cx="3006725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8" descr="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306863">
            <a:off x="7129463" y="2627313"/>
            <a:ext cx="2197100" cy="3090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36967" y="1032312"/>
            <a:ext cx="8153400" cy="107357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defRPr/>
            </a:pPr>
            <a:r>
              <a:rPr lang="fr-FR" sz="2000" b="1" i="1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Tuyên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2/9/1945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quảng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Đình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Tuyên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27" name="Text Box 11"/>
          <p:cNvSpPr txBox="1">
            <a:spLocks noChangeArrowheads="1"/>
          </p:cNvSpPr>
          <p:nvPr/>
        </p:nvSpPr>
        <p:spPr bwMode="auto">
          <a:xfrm>
            <a:off x="863601" y="2347048"/>
            <a:ext cx="6019800" cy="120032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đẳng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đẳng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sung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sướng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do”</a:t>
            </a:r>
          </a:p>
        </p:txBody>
      </p:sp>
      <p:sp>
        <p:nvSpPr>
          <p:cNvPr id="60428" name="Text Box 12"/>
          <p:cNvSpPr txBox="1">
            <a:spLocks noChangeArrowheads="1"/>
          </p:cNvSpPr>
          <p:nvPr/>
        </p:nvSpPr>
        <p:spPr bwMode="auto">
          <a:xfrm>
            <a:off x="6129339" y="5415309"/>
            <a:ext cx="4968875" cy="120032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alt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white">
          <a:xfrm>
            <a:off x="1645661" y="178018"/>
            <a:ext cx="8736012" cy="68558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Cambria" pitchFamily="18" charset="0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Cambria" pitchFamily="18" charset="0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Cambria" pitchFamily="18" charset="0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Cambr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1941 - 1969: TTHCM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</a:t>
            </a:r>
            <a:endParaRPr lang="en-US" sz="20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760620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0427" grpId="0" animBg="1"/>
      <p:bldP spid="604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59077" y="311151"/>
            <a:ext cx="6384923" cy="4873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just">
              <a:defRPr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GIÁ TRỊ CỦA TƯ TƯỞNG HỒ CHÍ MINH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808553367"/>
              </p:ext>
            </p:extLst>
          </p:nvPr>
        </p:nvGraphicFramePr>
        <p:xfrm>
          <a:off x="1981200" y="1143000"/>
          <a:ext cx="8458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864115"/>
      </p:ext>
    </p:extLst>
  </p:cSld>
  <p:clrMapOvr>
    <a:masterClrMapping/>
  </p:clrMapOvr>
  <p:transition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8690" y="683491"/>
            <a:ext cx="3842328" cy="83127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6071" y="683490"/>
            <a:ext cx="3842328" cy="83127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Rectangle 5"/>
          <p:cNvSpPr/>
          <p:nvPr/>
        </p:nvSpPr>
        <p:spPr>
          <a:xfrm>
            <a:off x="3186545" y="1801091"/>
            <a:ext cx="3574473" cy="6280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19/5/1890</a:t>
            </a:r>
          </a:p>
        </p:txBody>
      </p:sp>
      <p:sp>
        <p:nvSpPr>
          <p:cNvPr id="7" name="Rectangle 6"/>
          <p:cNvSpPr/>
          <p:nvPr/>
        </p:nvSpPr>
        <p:spPr>
          <a:xfrm>
            <a:off x="7753926" y="1801091"/>
            <a:ext cx="3574473" cy="62807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2/9/1969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03" y="2886075"/>
            <a:ext cx="6377900" cy="35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1" y="157020"/>
            <a:ext cx="5218546" cy="7204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? Ở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đâu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0000" y="157020"/>
            <a:ext cx="4793673" cy="7204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? Ở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đâu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6" name="Picture 10" descr="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" b="6569"/>
          <a:stretch>
            <a:fillRect/>
          </a:stretch>
        </p:blipFill>
        <p:spPr bwMode="auto">
          <a:xfrm>
            <a:off x="177801" y="4359563"/>
            <a:ext cx="3463396" cy="1988562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thuan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" b="11520"/>
          <a:stretch>
            <a:fillRect/>
          </a:stretch>
        </p:blipFill>
        <p:spPr bwMode="auto">
          <a:xfrm>
            <a:off x="177801" y="2586182"/>
            <a:ext cx="2632855" cy="163619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Ben nha ro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81" y="2537342"/>
            <a:ext cx="22098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27" y="4002933"/>
            <a:ext cx="1547091" cy="27018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0436" y="1062182"/>
            <a:ext cx="4802911" cy="13379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5/6/1911,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Rồng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/>
              <a:t>Amiral</a:t>
            </a:r>
            <a:r>
              <a:rPr lang="en-US" dirty="0"/>
              <a:t> </a:t>
            </a:r>
            <a:r>
              <a:rPr lang="en-US" dirty="0" err="1"/>
              <a:t>Latouche</a:t>
            </a:r>
            <a:r>
              <a:rPr lang="en-US" dirty="0"/>
              <a:t> </a:t>
            </a:r>
            <a:r>
              <a:rPr lang="en-US" dirty="0" err="1"/>
              <a:t>Tréville</a:t>
            </a:r>
            <a:r>
              <a:rPr lang="en-US" dirty="0"/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89" y="2586181"/>
            <a:ext cx="5303520" cy="362989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91745" y="1062181"/>
            <a:ext cx="4802911" cy="13379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28/1/1941,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108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huyện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136" y="78799"/>
            <a:ext cx="3345873" cy="49385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đình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30820" y="557268"/>
            <a:ext cx="1029854" cy="11164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715220" y="557268"/>
            <a:ext cx="1029854" cy="11164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66006" y="558728"/>
            <a:ext cx="1029854" cy="11164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6439" y="526167"/>
            <a:ext cx="1029854" cy="11164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359860" y="4560737"/>
            <a:ext cx="1120485" cy="14965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69" y="2388755"/>
            <a:ext cx="1418072" cy="1521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10" y="2384135"/>
            <a:ext cx="1395120" cy="150416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941041" y="2031999"/>
            <a:ext cx="1409700" cy="3521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91510" y="2036617"/>
            <a:ext cx="1409700" cy="3521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46920" y="3952009"/>
            <a:ext cx="1989569" cy="5241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Sắc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(1862-1929)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94285" y="3947390"/>
            <a:ext cx="1989569" cy="5241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Loan (1868-1901)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28" y="4523137"/>
            <a:ext cx="1185996" cy="1496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96" y="4560737"/>
            <a:ext cx="1185610" cy="14786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6" y="4560736"/>
            <a:ext cx="1117038" cy="14786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81841" y="6084457"/>
            <a:ext cx="1989569" cy="5241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Thanh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(1884-1954)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32669" y="6084457"/>
            <a:ext cx="2209377" cy="5241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Khiêm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(1888-1950)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25317" y="6084457"/>
            <a:ext cx="2213738" cy="7735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Xin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(1900-1901)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6516" y="141631"/>
            <a:ext cx="1409700" cy="3521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176083" y="124311"/>
            <a:ext cx="1409700" cy="3521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340897" y="146250"/>
            <a:ext cx="1409700" cy="3521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525297" y="141631"/>
            <a:ext cx="1409700" cy="3521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581" y="1732667"/>
            <a:ext cx="1850937" cy="5241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Nhậm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09697" y="1757454"/>
            <a:ext cx="1850937" cy="5241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69165" y="1757454"/>
            <a:ext cx="1850937" cy="5241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Xuân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304678" y="1760393"/>
            <a:ext cx="1850937" cy="5241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Kép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1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754" y="370753"/>
            <a:ext cx="6144491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Cooper Black" panose="02040603050506020204" pitchFamily="18" charset="0"/>
              </a:rPr>
              <a:t>NỘI DUNG BÀI HỌC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8545" y="1853334"/>
            <a:ext cx="10515600" cy="2552411"/>
          </a:xfrm>
        </p:spPr>
        <p:txBody>
          <a:bodyPr/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dirty="0">
                <a:solidFill>
                  <a:srgbClr val="002060"/>
                </a:solidFill>
                <a:latin typeface="UTM Windsor BT" panose="02040603050506020204" pitchFamily="18" charset="0"/>
              </a:rPr>
              <a:t>CƠ SỞ HÌNH THÀNH TƯ TƯỞNG HỒ CHÍ MINH</a:t>
            </a:r>
          </a:p>
          <a:p>
            <a:pPr marL="571500" indent="-571500" algn="just">
              <a:spcBef>
                <a:spcPts val="12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dirty="0">
                <a:solidFill>
                  <a:srgbClr val="002060"/>
                </a:solidFill>
                <a:latin typeface="UTM Windsor BT" panose="02040603050506020204" pitchFamily="18" charset="0"/>
              </a:rPr>
              <a:t>QUÁ TRÌNH HÌNH THÀNH VÀ PHÁT TRIỂN TƯ TƯỞNG HỒ CHÍ MINH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dirty="0">
                <a:solidFill>
                  <a:srgbClr val="002060"/>
                </a:solidFill>
                <a:latin typeface="UTM Windsor BT" panose="02040603050506020204" pitchFamily="18" charset="0"/>
              </a:rPr>
              <a:t>GIÁ TRỊ TƯ TƯỞNG HỒ CHÍ MINH</a:t>
            </a:r>
          </a:p>
        </p:txBody>
      </p:sp>
    </p:spTree>
    <p:extLst>
      <p:ext uri="{BB962C8B-B14F-4D97-AF65-F5344CB8AC3E}">
        <p14:creationId xmlns:p14="http://schemas.microsoft.com/office/powerpoint/2010/main" val="300293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783AEAD-7AD4-400E-BAC6-5057D56978C0}"/>
              </a:ext>
            </a:extLst>
          </p:cNvPr>
          <p:cNvSpPr/>
          <p:nvPr/>
        </p:nvSpPr>
        <p:spPr>
          <a:xfrm>
            <a:off x="749232" y="2548221"/>
            <a:ext cx="4313973" cy="19568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68580" tIns="34290" rIns="68580" bIns="3429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450"/>
              </a:spcAft>
            </a:pPr>
            <a:r>
              <a:rPr lang="en-US" sz="32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xâm</a:t>
            </a: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alt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nghèo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nàn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Hình ảnh 66">
            <a:extLst>
              <a:ext uri="{FF2B5EF4-FFF2-40B4-BE49-F238E27FC236}">
                <a16:creationId xmlns:a16="http://schemas.microsoft.com/office/drawing/2014/main" id="{D476F7FE-BCD4-4C86-8908-1850E34B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162" y="2095727"/>
            <a:ext cx="5600564" cy="195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0" name="Hình ảnh 69">
            <a:extLst>
              <a:ext uri="{FF2B5EF4-FFF2-40B4-BE49-F238E27FC236}">
                <a16:creationId xmlns:a16="http://schemas.microsoft.com/office/drawing/2014/main" id="{CBE117C3-5B6B-4218-947E-F3EDC8FB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52" y="4226615"/>
            <a:ext cx="2787623" cy="23066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2" name="Hình ảnh 71">
            <a:extLst>
              <a:ext uri="{FF2B5EF4-FFF2-40B4-BE49-F238E27FC236}">
                <a16:creationId xmlns:a16="http://schemas.microsoft.com/office/drawing/2014/main" id="{041E089E-3521-48BA-B6E1-5A4796AB8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890" y="4226614"/>
            <a:ext cx="2610836" cy="23066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itle 31"/>
          <p:cNvSpPr>
            <a:spLocks noGrp="1"/>
          </p:cNvSpPr>
          <p:nvPr>
            <p:ph type="title"/>
          </p:nvPr>
        </p:nvSpPr>
        <p:spPr>
          <a:xfrm>
            <a:off x="152400" y="87769"/>
            <a:ext cx="7772400" cy="4572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Ơ SỞ HÌNH THÀNH TƯ TƯỞNG HỒ CHÍ MINH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0360" y="546059"/>
            <a:ext cx="33528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latin typeface="Arial" charset="0"/>
                <a:cs typeface="Arial" charset="0"/>
              </a:rPr>
              <a:t>1. </a:t>
            </a:r>
            <a:r>
              <a:rPr lang="en-US" sz="2400" b="1" dirty="0" err="1">
                <a:latin typeface="Arial" charset="0"/>
                <a:cs typeface="Arial" charset="0"/>
              </a:rPr>
              <a:t>Cơ</a:t>
            </a:r>
            <a:r>
              <a:rPr lang="en-US" sz="2400" b="1" dirty="0">
                <a:latin typeface="Arial" charset="0"/>
                <a:cs typeface="Arial" charset="0"/>
              </a:rPr>
              <a:t> </a:t>
            </a:r>
            <a:r>
              <a:rPr lang="en-US" sz="2400" b="1" dirty="0" err="1">
                <a:latin typeface="Arial" charset="0"/>
                <a:cs typeface="Arial" charset="0"/>
              </a:rPr>
              <a:t>sở</a:t>
            </a:r>
            <a:r>
              <a:rPr lang="en-US" sz="2400" b="1" dirty="0">
                <a:latin typeface="Arial" charset="0"/>
                <a:cs typeface="Arial" charset="0"/>
              </a:rPr>
              <a:t> </a:t>
            </a:r>
            <a:r>
              <a:rPr lang="en-US" sz="2400" b="1" dirty="0" err="1">
                <a:latin typeface="Arial" charset="0"/>
                <a:cs typeface="Arial" charset="0"/>
              </a:rPr>
              <a:t>thực</a:t>
            </a:r>
            <a:r>
              <a:rPr lang="en-US" sz="2400" b="1" dirty="0">
                <a:latin typeface="Arial" charset="0"/>
                <a:cs typeface="Arial" charset="0"/>
              </a:rPr>
              <a:t> </a:t>
            </a:r>
            <a:r>
              <a:rPr lang="en-US" sz="2400" b="1" dirty="0" err="1">
                <a:latin typeface="Arial" charset="0"/>
                <a:cs typeface="Arial" charset="0"/>
              </a:rPr>
              <a:t>tiễn</a:t>
            </a:r>
            <a:endParaRPr lang="en-US" sz="2400" b="1" dirty="0">
              <a:latin typeface="Arial" charset="0"/>
              <a:cs typeface="Arial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24840" y="969965"/>
            <a:ext cx="8458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chemeClr val="tx1"/>
                </a:solidFill>
              </a:rPr>
              <a:t>a. </a:t>
            </a:r>
            <a:r>
              <a:rPr lang="en-US" altLang="en-US" b="0" i="0" dirty="0" err="1">
                <a:solidFill>
                  <a:schemeClr val="tx1"/>
                </a:solidFill>
              </a:rPr>
              <a:t>Thực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tiễn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Việt</a:t>
            </a:r>
            <a:r>
              <a:rPr lang="en-US" altLang="en-US" b="0" i="0" dirty="0">
                <a:solidFill>
                  <a:schemeClr val="tx1"/>
                </a:solidFill>
              </a:rPr>
              <a:t> Nam </a:t>
            </a:r>
            <a:r>
              <a:rPr lang="en-US" altLang="en-US" b="0" i="0" dirty="0" err="1">
                <a:solidFill>
                  <a:schemeClr val="tx1"/>
                </a:solidFill>
              </a:rPr>
              <a:t>cuối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XIX </a:t>
            </a:r>
            <a:r>
              <a:rPr lang="en-US" altLang="en-US" b="0" i="0" dirty="0" err="1">
                <a:solidFill>
                  <a:schemeClr val="tx1"/>
                </a:solidFill>
              </a:rPr>
              <a:t>đầu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XX</a:t>
            </a:r>
          </a:p>
        </p:txBody>
      </p:sp>
    </p:spTree>
    <p:extLst>
      <p:ext uri="{BB962C8B-B14F-4D97-AF65-F5344CB8AC3E}">
        <p14:creationId xmlns:p14="http://schemas.microsoft.com/office/powerpoint/2010/main" val="8970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86690" y="188023"/>
            <a:ext cx="8458200" cy="4619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400" b="1" i="1">
                <a:solidFill>
                  <a:srgbClr val="00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0" i="0" dirty="0">
                <a:solidFill>
                  <a:schemeClr val="tx1"/>
                </a:solidFill>
              </a:rPr>
              <a:t>a. </a:t>
            </a:r>
            <a:r>
              <a:rPr lang="en-US" altLang="en-US" b="0" i="0" dirty="0" err="1">
                <a:solidFill>
                  <a:schemeClr val="tx1"/>
                </a:solidFill>
              </a:rPr>
              <a:t>Thực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tiễn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Việt</a:t>
            </a:r>
            <a:r>
              <a:rPr lang="en-US" altLang="en-US" b="0" i="0" dirty="0">
                <a:solidFill>
                  <a:schemeClr val="tx1"/>
                </a:solidFill>
              </a:rPr>
              <a:t> Nam </a:t>
            </a:r>
            <a:r>
              <a:rPr lang="en-US" altLang="en-US" b="0" i="0" dirty="0" err="1">
                <a:solidFill>
                  <a:schemeClr val="tx1"/>
                </a:solidFill>
              </a:rPr>
              <a:t>cuối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XIX </a:t>
            </a:r>
            <a:r>
              <a:rPr lang="en-US" altLang="en-US" b="0" i="0" dirty="0" err="1">
                <a:solidFill>
                  <a:schemeClr val="tx1"/>
                </a:solidFill>
              </a:rPr>
              <a:t>đầu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thế</a:t>
            </a:r>
            <a:r>
              <a:rPr lang="en-US" altLang="en-US" b="0" i="0" dirty="0">
                <a:solidFill>
                  <a:schemeClr val="tx1"/>
                </a:solidFill>
              </a:rPr>
              <a:t> </a:t>
            </a:r>
            <a:r>
              <a:rPr lang="en-US" altLang="en-US" b="0" i="0" dirty="0" err="1">
                <a:solidFill>
                  <a:schemeClr val="tx1"/>
                </a:solidFill>
              </a:rPr>
              <a:t>kỷ</a:t>
            </a:r>
            <a:r>
              <a:rPr lang="en-US" altLang="en-US" b="0" i="0" dirty="0">
                <a:solidFill>
                  <a:schemeClr val="tx1"/>
                </a:solidFill>
              </a:rPr>
              <a:t> XX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3774" y="1936910"/>
            <a:ext cx="263762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1858,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xâm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</a:t>
            </a:r>
          </a:p>
        </p:txBody>
      </p:sp>
      <p:pic>
        <p:nvPicPr>
          <p:cNvPr id="18" name="Picture 9" descr="bandaosontra_tt1">
            <a:extLst>
              <a:ext uri="{FF2B5EF4-FFF2-40B4-BE49-F238E27FC236}">
                <a16:creationId xmlns:a16="http://schemas.microsoft.com/office/drawing/2014/main" id="{D5823A23-E836-499A-856B-9F72ADEFF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7468" y="1641991"/>
            <a:ext cx="2487533" cy="1962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5" descr="hiepuoc_Patonot">
            <a:extLst>
              <a:ext uri="{FF2B5EF4-FFF2-40B4-BE49-F238E27FC236}">
                <a16:creationId xmlns:a16="http://schemas.microsoft.com/office/drawing/2014/main" id="{F9B6A5F6-5F93-4E1C-A808-ADF9ACD9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09117" y="4135545"/>
            <a:ext cx="2304455" cy="196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oup 20">
            <a:extLst>
              <a:ext uri="{FF2B5EF4-FFF2-40B4-BE49-F238E27FC236}">
                <a16:creationId xmlns:a16="http://schemas.microsoft.com/office/drawing/2014/main" id="{7F863D4A-B44D-495E-84FF-5E0FCABEAA58}"/>
              </a:ext>
            </a:extLst>
          </p:cNvPr>
          <p:cNvGrpSpPr>
            <a:grpSpLocks/>
          </p:cNvGrpSpPr>
          <p:nvPr/>
        </p:nvGrpSpPr>
        <p:grpSpPr bwMode="auto">
          <a:xfrm>
            <a:off x="7439852" y="1130706"/>
            <a:ext cx="2245821" cy="2843331"/>
            <a:chOff x="3124200" y="2895600"/>
            <a:chExt cx="3581400" cy="2745967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520A8DFB-DE94-42D7-A5CF-FBB4C2E62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94" t="17708" r="32031" b="34375"/>
            <a:stretch>
              <a:fillRect/>
            </a:stretch>
          </p:blipFill>
          <p:spPr bwMode="auto">
            <a:xfrm>
              <a:off x="3124200" y="2895600"/>
              <a:ext cx="3581400" cy="2745967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103E8C-EC56-4A83-9403-C86E42971E0D}"/>
                </a:ext>
              </a:extLst>
            </p:cNvPr>
            <p:cNvSpPr/>
            <p:nvPr/>
          </p:nvSpPr>
          <p:spPr>
            <a:xfrm>
              <a:off x="4455921" y="4557821"/>
              <a:ext cx="456719" cy="53383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" name="Rectangle 8">
            <a:extLst>
              <a:ext uri="{FF2B5EF4-FFF2-40B4-BE49-F238E27FC236}">
                <a16:creationId xmlns:a16="http://schemas.microsoft.com/office/drawing/2014/main" id="{1A55EF7B-E9FB-4010-A9EA-510B848F0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927" y="6259203"/>
            <a:ext cx="2858095" cy="42701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defRPr/>
            </a:pPr>
            <a:r>
              <a:rPr 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Hiệp</a:t>
            </a:r>
            <a:r>
              <a:rPr lang="vi-V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Pa-</a:t>
            </a:r>
            <a:r>
              <a:rPr 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tơ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nốt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1884</a:t>
            </a: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AFC5206-665B-4A9A-813D-50BB7A647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396" y="3690321"/>
            <a:ext cx="3876657" cy="80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defRPr/>
            </a:pPr>
            <a:r>
              <a:rPr lang="en-US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Pháp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tấn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công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Đà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Nẵng</a:t>
            </a:r>
            <a:endParaRPr lang="en-US" b="1" i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8" name="Hình chữ nhật 2">
            <a:extLst>
              <a:ext uri="{FF2B5EF4-FFF2-40B4-BE49-F238E27FC236}">
                <a16:creationId xmlns:a16="http://schemas.microsoft.com/office/drawing/2014/main" id="{A71E2805-EE4B-44DC-9C78-F487BB02D192}"/>
              </a:ext>
            </a:extLst>
          </p:cNvPr>
          <p:cNvSpPr/>
          <p:nvPr/>
        </p:nvSpPr>
        <p:spPr>
          <a:xfrm>
            <a:off x="10102022" y="3224127"/>
            <a:ext cx="1828543" cy="127419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defRPr/>
            </a:pP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Việt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Nam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trở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thành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thuộc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địa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của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Pháp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3774" y="3974037"/>
            <a:ext cx="2859024" cy="1446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loạt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hiệp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</a:p>
        </p:txBody>
      </p:sp>
      <p:pic>
        <p:nvPicPr>
          <p:cNvPr id="16" name="Picture 7" descr="picture77f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96" y="4157223"/>
            <a:ext cx="2386582" cy="186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1A55EF7B-E9FB-4010-A9EA-510B848F0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7469" y="6217465"/>
            <a:ext cx="3135710" cy="42701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defRPr/>
            </a:pPr>
            <a:r>
              <a:rPr 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Hiệp</a:t>
            </a:r>
            <a:r>
              <a:rPr lang="vi-V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Nhâm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Tuất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1862</a:t>
            </a:r>
          </a:p>
        </p:txBody>
      </p:sp>
      <p:pic>
        <p:nvPicPr>
          <p:cNvPr id="30" name="Picture 5" descr="Phap_thuo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104" y="540343"/>
            <a:ext cx="2080380" cy="259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4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/>
      <p:bldP spid="28" grpId="0" animBg="1"/>
      <p:bldP spid="9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3636</TotalTime>
  <Words>2893</Words>
  <Application>Microsoft Office PowerPoint</Application>
  <PresentationFormat>Widescreen</PresentationFormat>
  <Paragraphs>268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.VnTime</vt:lpstr>
      <vt:lpstr>Aachen</vt:lpstr>
      <vt:lpstr>Arial</vt:lpstr>
      <vt:lpstr>Calibri</vt:lpstr>
      <vt:lpstr>Calibri Light</vt:lpstr>
      <vt:lpstr>UTM Cooper Black</vt:lpstr>
      <vt:lpstr>UTM Windsor BT</vt:lpstr>
      <vt:lpstr>Verdana</vt:lpstr>
      <vt:lpstr>Office Theme</vt:lpstr>
      <vt:lpstr>CƠ SỞ, QUÁ TRÌNH  HÌNH THÀNH VÀ PHÁT TRIỂN  TƯ TƯỞNG HỒ CHÍ MINH</vt:lpstr>
      <vt:lpstr>PowerPoint Presentation</vt:lpstr>
      <vt:lpstr>Quê hương của Bác ở đâu?</vt:lpstr>
      <vt:lpstr>PowerPoint Presentation</vt:lpstr>
      <vt:lpstr>PowerPoint Presentation</vt:lpstr>
      <vt:lpstr>Gia đình của Bác</vt:lpstr>
      <vt:lpstr>NỘI DUNG BÀI HỌC</vt:lpstr>
      <vt:lpstr>I. CƠ SỞ HÌNH THÀNH TƯ TƯỞNG HỒ CHÍ MINH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QUÁ TRÌNH HÌNH THÀNH VÀ PHÁT TRIỂN TƯ TƯỞNG HỒ CHÍ MINH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GIÁ TRỊ CỦA TƯ TƯỞNG HỒ CHÍ MINH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CƠ SỞ, QUÁ TRÌNH  HÌNH THÀNH VÀ PHÁT TRIỂN  TƯ TƯỞNG HỒ CHÍ MINH</dc:title>
  <dc:creator>Duy Thanh</dc:creator>
  <cp:lastModifiedBy>Admin</cp:lastModifiedBy>
  <cp:revision>53</cp:revision>
  <dcterms:created xsi:type="dcterms:W3CDTF">2020-12-04T04:17:24Z</dcterms:created>
  <dcterms:modified xsi:type="dcterms:W3CDTF">2023-01-12T08:59:11Z</dcterms:modified>
</cp:coreProperties>
</file>